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81F9-A7DE-4E0A-B9D1-69434B28C43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0AFC-E816-4E08-909B-52250E20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65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81F9-A7DE-4E0A-B9D1-69434B28C43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0AFC-E816-4E08-909B-52250E20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2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81F9-A7DE-4E0A-B9D1-69434B28C43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0AFC-E816-4E08-909B-52250E20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8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81F9-A7DE-4E0A-B9D1-69434B28C43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0AFC-E816-4E08-909B-52250E20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81F9-A7DE-4E0A-B9D1-69434B28C43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0AFC-E816-4E08-909B-52250E20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3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81F9-A7DE-4E0A-B9D1-69434B28C43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0AFC-E816-4E08-909B-52250E20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9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81F9-A7DE-4E0A-B9D1-69434B28C43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0AFC-E816-4E08-909B-52250E20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4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81F9-A7DE-4E0A-B9D1-69434B28C43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0AFC-E816-4E08-909B-52250E20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1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81F9-A7DE-4E0A-B9D1-69434B28C43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0AFC-E816-4E08-909B-52250E20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2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81F9-A7DE-4E0A-B9D1-69434B28C43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0AFC-E816-4E08-909B-52250E20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6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81F9-A7DE-4E0A-B9D1-69434B28C43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A0AFC-E816-4E08-909B-52250E20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7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A81F9-A7DE-4E0A-B9D1-69434B28C436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A0AFC-E816-4E08-909B-52250E208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8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DLP_PCI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Client </a:t>
            </a:r>
            <a:r>
              <a:rPr lang="en-US" dirty="0"/>
              <a:t>	</a:t>
            </a:r>
            <a:r>
              <a:rPr lang="en-US" b="1" dirty="0"/>
              <a:t>Bank Account #</a:t>
            </a:r>
            <a:r>
              <a:rPr lang="en-US" dirty="0"/>
              <a:t>	</a:t>
            </a:r>
            <a:r>
              <a:rPr lang="en-US" b="1" dirty="0"/>
              <a:t>Credit Card #</a:t>
            </a:r>
            <a:r>
              <a:rPr lang="en-US" dirty="0"/>
              <a:t>	</a:t>
            </a:r>
          </a:p>
          <a:p>
            <a:r>
              <a:rPr lang="en-US" dirty="0"/>
              <a:t>Agnes McCartney	6011125223709063	</a:t>
            </a:r>
          </a:p>
          <a:p>
            <a:r>
              <a:rPr lang="en-US" dirty="0"/>
              <a:t>Sandra Gooch	5116845485280950	</a:t>
            </a:r>
          </a:p>
          <a:p>
            <a:r>
              <a:rPr lang="en-US" dirty="0"/>
              <a:t>Alex Hunt	4126246328149117	30013622322912	</a:t>
            </a:r>
          </a:p>
          <a:p>
            <a:r>
              <a:rPr lang="en-US" dirty="0"/>
              <a:t>Ben Lawton	Checking Account: 9046127-432	341303856308768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9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DLP_PCI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DLP_PCI </dc:title>
  <dc:creator>sreenivasulu yama</dc:creator>
  <cp:lastModifiedBy>sreenivasulu yama</cp:lastModifiedBy>
  <cp:revision>1</cp:revision>
  <dcterms:created xsi:type="dcterms:W3CDTF">2017-01-11T12:34:53Z</dcterms:created>
  <dcterms:modified xsi:type="dcterms:W3CDTF">2017-01-11T12:37:47Z</dcterms:modified>
</cp:coreProperties>
</file>