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A12B2-77B9-498E-AD77-76D96EAB84A7}" v="148" dt="2020-04-08T11:19:12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38" y="87194"/>
            <a:ext cx="11645660" cy="64851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400" dirty="0">
                <a:ea typeface="+mj-lt"/>
                <a:cs typeface="+mj-lt"/>
              </a:rPr>
              <a:t>Abuse (physical, sexual, emotional, or psychological)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Alcohol (beer and liquor), tobacco, or drugs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Birthday celebrations (and birthdays)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Bodily functions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Cancer (and other diseases)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Catastrophes/disasters (tsunamis and hurricanes)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Celebrities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Children dealing with serious issues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Cigarettes (and other smoking paraphernalia)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Computers in the home (acceptable in a school or library setting)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Crime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Death and disease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Divorce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Evolution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Expensive gifts, vacations, and prizes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Freedom</a:t>
            </a:r>
          </a:p>
          <a:p>
            <a:pPr algn="l"/>
            <a:r>
              <a:rPr lang="en-US" sz="2400" dirty="0">
                <a:ea typeface="+mj-lt"/>
                <a:cs typeface="+mj-lt"/>
              </a:rPr>
              <a:t>Gambling involving money</a:t>
            </a:r>
          </a:p>
          <a:p>
            <a:pPr algn="l"/>
            <a:endParaRPr lang="en-US" sz="1800" dirty="0">
              <a:ea typeface="+mj-lt"/>
              <a:cs typeface="+mj-lt"/>
            </a:endParaRPr>
          </a:p>
          <a:p>
            <a:pPr algn="l"/>
            <a:endParaRPr lang="en-US" sz="1400" dirty="0">
              <a:ea typeface="+mj-lt"/>
              <a:cs typeface="+mj-lt"/>
            </a:endParaRPr>
          </a:p>
          <a:p>
            <a:endParaRPr lang="en-US" sz="14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D3D1-403C-4445-934E-C8D34A40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1" y="186607"/>
            <a:ext cx="11119449" cy="629228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George Bush (both of them)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Guns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Halloween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Homelessness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Homes with swimming pools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Hunting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Jesus Christ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Junk food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Just Bieber (it’s just too much now)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In-depth discussions of sports that require prior knowledge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Loss of employment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Moses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Nuclear weapons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Occult topics (i.e. fortune-telling)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Parapsychology</a:t>
            </a: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Calibri Light"/>
                <a:cs typeface="Calibri Light"/>
              </a:rPr>
              <a:t>Politics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05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B55E-F2A3-4A40-AADD-A30E502E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100342"/>
            <a:ext cx="10760015" cy="607662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Pornography</a:t>
            </a:r>
          </a:p>
          <a:p>
            <a:r>
              <a:rPr lang="en-US" dirty="0">
                <a:ea typeface="+mn-lt"/>
                <a:cs typeface="+mn-lt"/>
              </a:rPr>
              <a:t>Poverty</a:t>
            </a:r>
          </a:p>
          <a:p>
            <a:r>
              <a:rPr lang="en-US" dirty="0">
                <a:ea typeface="+mn-lt"/>
                <a:cs typeface="+mn-lt"/>
              </a:rPr>
              <a:t>Rap Music</a:t>
            </a:r>
          </a:p>
          <a:p>
            <a:r>
              <a:rPr lang="en-US" dirty="0">
                <a:ea typeface="+mn-lt"/>
                <a:cs typeface="+mn-lt"/>
              </a:rPr>
              <a:t>Religion</a:t>
            </a:r>
          </a:p>
          <a:p>
            <a:r>
              <a:rPr lang="en-US" dirty="0">
                <a:ea typeface="+mn-lt"/>
                <a:cs typeface="+mn-lt"/>
              </a:rPr>
              <a:t>Religious holidays and festivals (including but not limited to Christmas, Yom Kippur, and Ramadan)</a:t>
            </a:r>
          </a:p>
          <a:p>
            <a:r>
              <a:rPr lang="en-US" dirty="0">
                <a:ea typeface="+mn-lt"/>
                <a:cs typeface="+mn-lt"/>
              </a:rPr>
              <a:t>Republican</a:t>
            </a:r>
          </a:p>
          <a:p>
            <a:r>
              <a:rPr lang="en-US" dirty="0">
                <a:ea typeface="+mn-lt"/>
                <a:cs typeface="+mn-lt"/>
              </a:rPr>
              <a:t>Rich People</a:t>
            </a:r>
          </a:p>
          <a:p>
            <a:r>
              <a:rPr lang="en-US" dirty="0">
                <a:ea typeface="+mn-lt"/>
                <a:cs typeface="+mn-lt"/>
              </a:rPr>
              <a:t>Rock-and-Roll music</a:t>
            </a:r>
          </a:p>
          <a:p>
            <a:r>
              <a:rPr lang="en-US" dirty="0">
                <a:ea typeface="+mn-lt"/>
                <a:cs typeface="+mn-lt"/>
              </a:rPr>
              <a:t>Ronald Reagan</a:t>
            </a:r>
          </a:p>
          <a:p>
            <a:r>
              <a:rPr lang="en-US" dirty="0">
                <a:ea typeface="+mn-lt"/>
                <a:cs typeface="+mn-lt"/>
              </a:rPr>
              <a:t>Running away</a:t>
            </a:r>
          </a:p>
          <a:p>
            <a:r>
              <a:rPr lang="en-US" dirty="0">
                <a:ea typeface="+mn-lt"/>
                <a:cs typeface="+mn-lt"/>
              </a:rPr>
              <a:t>Sex (“oral sex” is allowed because it is not “sex”)</a:t>
            </a:r>
          </a:p>
          <a:p>
            <a:r>
              <a:rPr lang="en-US" dirty="0">
                <a:ea typeface="+mn-lt"/>
                <a:cs typeface="+mn-lt"/>
              </a:rPr>
              <a:t>Slavery</a:t>
            </a:r>
          </a:p>
          <a:p>
            <a:r>
              <a:rPr lang="en-US" dirty="0">
                <a:ea typeface="+mn-lt"/>
                <a:cs typeface="+mn-lt"/>
              </a:rPr>
              <a:t>Terrorism</a:t>
            </a:r>
          </a:p>
          <a:p>
            <a:r>
              <a:rPr lang="en-US" dirty="0">
                <a:ea typeface="+mn-lt"/>
                <a:cs typeface="+mn-lt"/>
              </a:rPr>
              <a:t>Television and video games (excessive use)</a:t>
            </a:r>
          </a:p>
          <a:p>
            <a:r>
              <a:rPr lang="en-US" dirty="0">
                <a:ea typeface="+mn-lt"/>
                <a:cs typeface="+mn-lt"/>
              </a:rPr>
              <a:t>The Bible</a:t>
            </a:r>
          </a:p>
          <a:p>
            <a:r>
              <a:rPr lang="en-US" dirty="0">
                <a:ea typeface="+mn-lt"/>
                <a:cs typeface="+mn-lt"/>
              </a:rPr>
              <a:t>Traumatic material (including material that may be particularly upsetting such as animal shelters)Vermin (rats and roaches)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800E-B4D8-45C2-877B-7B920FF0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143475"/>
            <a:ext cx="11148203" cy="603348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Witchcraft, sorcery, etc.</a:t>
            </a:r>
          </a:p>
          <a:p>
            <a:r>
              <a:rPr lang="en-US" dirty="0">
                <a:ea typeface="+mn-lt"/>
                <a:cs typeface="+mn-lt"/>
              </a:rPr>
              <a:t>ASSHOLE</a:t>
            </a:r>
          </a:p>
          <a:p>
            <a:r>
              <a:rPr lang="en-US" dirty="0">
                <a:ea typeface="+mn-lt"/>
                <a:cs typeface="+mn-lt"/>
              </a:rPr>
              <a:t>BASTARD</a:t>
            </a:r>
          </a:p>
          <a:p>
            <a:r>
              <a:rPr lang="en-US" dirty="0">
                <a:ea typeface="+mn-lt"/>
                <a:cs typeface="+mn-lt"/>
              </a:rPr>
              <a:t>BITCH</a:t>
            </a:r>
          </a:p>
          <a:p>
            <a:r>
              <a:rPr lang="en-US" dirty="0">
                <a:ea typeface="+mn-lt"/>
                <a:cs typeface="+mn-lt"/>
              </a:rPr>
              <a:t>BLOODY</a:t>
            </a:r>
          </a:p>
          <a:p>
            <a:r>
              <a:rPr lang="en-US" dirty="0">
                <a:ea typeface="+mn-lt"/>
                <a:cs typeface="+mn-lt"/>
              </a:rPr>
              <a:t>BLOWJOB</a:t>
            </a:r>
          </a:p>
          <a:p>
            <a:r>
              <a:rPr lang="en-US" dirty="0">
                <a:ea typeface="+mn-lt"/>
                <a:cs typeface="+mn-lt"/>
              </a:rPr>
              <a:t>BOLLOCKS</a:t>
            </a:r>
          </a:p>
          <a:p>
            <a:r>
              <a:rPr lang="en-US" dirty="0">
                <a:ea typeface="+mn-lt"/>
                <a:cs typeface="+mn-lt"/>
              </a:rPr>
              <a:t>COCKSUCK</a:t>
            </a:r>
          </a:p>
          <a:p>
            <a:r>
              <a:rPr lang="en-US" dirty="0">
                <a:ea typeface="+mn-lt"/>
                <a:cs typeface="+mn-lt"/>
              </a:rPr>
              <a:t>CUMSHOT</a:t>
            </a:r>
          </a:p>
          <a:p>
            <a:r>
              <a:rPr lang="en-US" dirty="0">
                <a:ea typeface="+mn-lt"/>
                <a:cs typeface="+mn-lt"/>
              </a:rPr>
              <a:t>CUNT</a:t>
            </a:r>
          </a:p>
          <a:p>
            <a:r>
              <a:rPr lang="en-US" dirty="0">
                <a:ea typeface="+mn-lt"/>
                <a:cs typeface="+mn-lt"/>
              </a:rPr>
              <a:t>DILDO</a:t>
            </a:r>
          </a:p>
          <a:p>
            <a:r>
              <a:rPr lang="en-US" dirty="0">
                <a:ea typeface="+mn-lt"/>
                <a:cs typeface="+mn-lt"/>
              </a:rPr>
              <a:t>FAG</a:t>
            </a:r>
          </a:p>
          <a:p>
            <a:r>
              <a:rPr lang="en-US" dirty="0">
                <a:ea typeface="+mn-lt"/>
                <a:cs typeface="+mn-lt"/>
              </a:rPr>
              <a:t>FUCK</a:t>
            </a:r>
          </a:p>
          <a:p>
            <a:r>
              <a:rPr lang="en-US" dirty="0">
                <a:ea typeface="+mn-lt"/>
                <a:cs typeface="+mn-lt"/>
              </a:rPr>
              <a:t>HOMO</a:t>
            </a:r>
          </a:p>
          <a:p>
            <a:r>
              <a:rPr lang="en-US" dirty="0">
                <a:ea typeface="+mn-lt"/>
                <a:cs typeface="+mn-lt"/>
              </a:rPr>
              <a:t>JESUSSUCKS</a:t>
            </a:r>
          </a:p>
          <a:p>
            <a:r>
              <a:rPr lang="en-US" dirty="0" err="1">
                <a:ea typeface="+mn-lt"/>
                <a:cs typeface="+mn-lt"/>
              </a:rPr>
              <a:t>MASTERBATIONMisspelling</a:t>
            </a:r>
            <a:r>
              <a:rPr lang="en-US" dirty="0">
                <a:ea typeface="+mn-lt"/>
                <a:cs typeface="+mn-lt"/>
              </a:rPr>
              <a:t> of "masturbation"</a:t>
            </a:r>
          </a:p>
          <a:p>
            <a:r>
              <a:rPr lang="en-US" dirty="0">
                <a:ea typeface="+mn-lt"/>
                <a:cs typeface="+mn-lt"/>
              </a:rPr>
              <a:t>MASTURBATION</a:t>
            </a:r>
          </a:p>
          <a:p>
            <a:r>
              <a:rPr lang="en-US" dirty="0">
                <a:ea typeface="+mn-lt"/>
                <a:cs typeface="+mn-lt"/>
              </a:rPr>
              <a:t>MILF</a:t>
            </a:r>
          </a:p>
          <a:p>
            <a:r>
              <a:rPr lang="en-US" dirty="0">
                <a:ea typeface="+mn-lt"/>
                <a:cs typeface="+mn-lt"/>
              </a:rPr>
              <a:t>NIGGA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98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Abuse (physical, sexual, emotional, or psychological) Alcohol (beer and liquor), tobacco, or drugs Birthday celebrations (and birthdays) Bodily functions Cancer (and other diseases) Catastrophes/disasters (tsunamis and hurricanes) Celebrities Children dealing with serious issues Cigarettes (and other smoking paraphernalia) Computers in the home (acceptable in a school or library setting) Crime Death and disease Divorce Evolution Expensive gifts, vacations, and prizes Freedom Gambling involving money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</cp:revision>
  <dcterms:created xsi:type="dcterms:W3CDTF">2020-04-08T11:14:01Z</dcterms:created>
  <dcterms:modified xsi:type="dcterms:W3CDTF">2020-04-08T11:20:20Z</dcterms:modified>
</cp:coreProperties>
</file>