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518c104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518c104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518c1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518c1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18c10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18c10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518c10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518c10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518c10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518c10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518c104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518c10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518c104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518c10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518c104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518c10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518c104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518c104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Omer Tariq, Noah, </a:t>
            </a:r>
            <a:r>
              <a:rPr lang="en"/>
              <a:t>Joseph Giambrone</a:t>
            </a:r>
            <a:r>
              <a:rPr lang="en"/>
              <a:t>, Jacob Cosgrove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9. Cost 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initial cost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Value Propositions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ability to semi-automate rocket construction while still having freedom over the final design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Customer Segments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customers will be game owners and existing players of the game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 Chanels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Official discord server for the mod information, updates, feature requests, bug reports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on curseforge with updates and details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4. Customer Relationships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email system will be set up where the creators will respond to any queries any users may have.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 server for any people using the mod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5. Revenue Streams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6. Key Resources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Contributors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Unity Engine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7. Key Partners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four creators will be the only partners on the project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partners may be other modders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8. Key Activities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UI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Program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