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18c10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18c10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518c10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518c10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18c10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18c10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518c104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518c104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518c10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518c10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518c10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518c10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518c10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518c104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518c10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518c10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518c104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518c104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Omer Tariq, Noah </a:t>
            </a:r>
            <a:r>
              <a:rPr lang="en-US" dirty="0" err="1"/>
              <a:t>Stiltner</a:t>
            </a:r>
            <a:r>
              <a:rPr lang="en" dirty="0"/>
              <a:t>, Joseph Giambrone, Jacob Cosgrove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9. Cost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initial cost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Value Propositions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semi-automate rocket construction while still having freedom over the final design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Customer Segments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customers will be game owners and existing players of the game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Chanels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Official discord server for the mod information, updates, feature requests, bug reports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on curseforge with updates and details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Customer Relationships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email system will be set up where the creators will respond to any queries any users may have.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 server for any people using the mod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 Revenue Streams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6. Key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Contributors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Engine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Key Partners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 creators will be the only partners on the project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partners may be other modders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8. Key Activities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UI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Program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Business Model</vt:lpstr>
      <vt:lpstr>Value Propositions</vt:lpstr>
      <vt:lpstr>2. Customer Segments</vt:lpstr>
      <vt:lpstr>3. Chanels</vt:lpstr>
      <vt:lpstr>4. Customer Relationships</vt:lpstr>
      <vt:lpstr>5. Revenue Streams</vt:lpstr>
      <vt:lpstr>6. Key Resources</vt:lpstr>
      <vt:lpstr>7. Key Partners</vt:lpstr>
      <vt:lpstr>8. Key Activities</vt:lpstr>
      <vt:lpstr>9. Cost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cp:lastModifiedBy>omer tariq</cp:lastModifiedBy>
  <cp:revision>1</cp:revision>
  <dcterms:modified xsi:type="dcterms:W3CDTF">2019-09-21T04:29:27Z</dcterms:modified>
</cp:coreProperties>
</file>