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0582-61C1-7F4D-8FA7-93D80BB5FE0E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278C-0C0E-D54A-ADA2-736AF4D9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ckstrayer.me/juliaQ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Q-Value Calculation in Julia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Strayer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9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trayer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6" y="1291167"/>
            <a:ext cx="7140221" cy="53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5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Journey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Storey</a:t>
            </a:r>
            <a:r>
              <a:rPr lang="en-US" dirty="0" smtClean="0"/>
              <a:t> and </a:t>
            </a:r>
            <a:r>
              <a:rPr lang="en-US" dirty="0" err="1" smtClean="0"/>
              <a:t>Tibshirani</a:t>
            </a:r>
            <a:r>
              <a:rPr lang="en-US" dirty="0" smtClean="0"/>
              <a:t> 2003. </a:t>
            </a:r>
          </a:p>
          <a:p>
            <a:r>
              <a:rPr lang="en-US" dirty="0" smtClean="0"/>
              <a:t>Wouldn't it be better if we just looked at the code?</a:t>
            </a:r>
            <a:endParaRPr lang="en-US" dirty="0"/>
          </a:p>
          <a:p>
            <a:r>
              <a:rPr lang="en-US" dirty="0" smtClean="0">
                <a:hlinkClick r:id="rId2"/>
              </a:rPr>
              <a:t>http://nickstrayer.me/juliaQ/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26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this Julia thing is alright.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hope that I was allowed to show my </a:t>
            </a:r>
            <a:r>
              <a:rPr lang="en-US" dirty="0" err="1" smtClean="0"/>
              <a:t>iJulia</a:t>
            </a:r>
            <a:r>
              <a:rPr lang="en-US" dirty="0" smtClean="0"/>
              <a:t> notebook and am not stuck presenting just </a:t>
            </a:r>
            <a:r>
              <a:rPr lang="en-US" smtClean="0"/>
              <a:t>this power point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5778" y="190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9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Q-Value Calculation in Julia</vt:lpstr>
      <vt:lpstr>Program Flow</vt:lpstr>
      <vt:lpstr>The Journey </vt:lpstr>
      <vt:lpstr>Conclusion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Q-Value Calculation in Julia</dc:title>
  <dc:creator>Nicholas Strayer</dc:creator>
  <cp:lastModifiedBy>Nicholas Strayer</cp:lastModifiedBy>
  <cp:revision>3</cp:revision>
  <dcterms:created xsi:type="dcterms:W3CDTF">2015-05-04T01:57:07Z</dcterms:created>
  <dcterms:modified xsi:type="dcterms:W3CDTF">2015-05-04T16:02:01Z</dcterms:modified>
</cp:coreProperties>
</file>