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DC49-F5F3-4A85-B5F1-F358F744C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dirty="0"/>
              <a:t>OPTIMIZER 3000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CAF1C-67DB-4953-AF49-B4A83D458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Nelson A. Penn and Nathan B. </a:t>
            </a:r>
            <a:r>
              <a:rPr lang="en-US" dirty="0" err="1"/>
              <a:t>STromberg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7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B10B0A9-BC24-4641-8142-E85041BCE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208" y="1113063"/>
            <a:ext cx="623401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9E847-B300-4668-938A-88C3B7AE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Main UI Elements</a:t>
            </a:r>
          </a:p>
        </p:txBody>
      </p:sp>
    </p:spTree>
    <p:extLst>
      <p:ext uri="{BB962C8B-B14F-4D97-AF65-F5344CB8AC3E}">
        <p14:creationId xmlns:p14="http://schemas.microsoft.com/office/powerpoint/2010/main" val="2823932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SCHEDULE OPTIMIZER 3000</vt:lpstr>
      <vt:lpstr>Main UI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OPTIMIZER 3000</dc:title>
  <dc:creator>Nathan Stromberg</dc:creator>
  <cp:lastModifiedBy>Stromberg, Nathan</cp:lastModifiedBy>
  <cp:revision>1</cp:revision>
  <dcterms:created xsi:type="dcterms:W3CDTF">2018-04-08T16:37:45Z</dcterms:created>
  <dcterms:modified xsi:type="dcterms:W3CDTF">2018-04-08T16:39:22Z</dcterms:modified>
</cp:coreProperties>
</file>