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533553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9533553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953355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953355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533553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533553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9533553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9533553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9533553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9533553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33553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33553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533553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533553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533553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533553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533553b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533553b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1803.03198.pdf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vNGMwDJ5pb1iopT81JkhaHUVppCzUCdHNKeWT1nfxk4/edit#gid=0" TargetMode="External"/><Relationship Id="rId4" Type="http://schemas.openxmlformats.org/officeDocument/2006/relationships/hyperlink" Target="https://docs.google.com/spreadsheets/d/1vNGMwDJ5pb1iopT81JkhaHUVppCzUCdHNKeWT1nfxk4/edit#gid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Графы знаний для DH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744575"/>
            <a:ext cx="4743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Графы знаний для DH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01" y="1897025"/>
            <a:ext cx="7670600" cy="32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</a:t>
            </a:r>
            <a:r>
              <a:rPr lang="en"/>
              <a:t>ние 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Определиться с составом своей команды и темой проекта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Cоставить roadmap, опираясь на план работы над проектом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Отобрать источники, составить обзор литературы.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Knowledge graphs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a tool of data science that deal with interconnected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entities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(people, organizations, places, events, etc.). Entities are the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nodes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 connected via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edges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Knowledge graphs consist of these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entity pairs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that can be traversed to uncover meaningful connections in unstructured data.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50" y="2407475"/>
            <a:ext cx="6233074" cy="2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09600" marR="6096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Knowledge graphs on a large scale are at the frontier of AI research. </a:t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609600" marR="6096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Alas, real-world knowledge is not structured neatly into a schema but rather unstructured, messy, and organic.</a:t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Графы знаний в DH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17350" y="1152475"/>
            <a:ext cx="87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Organization Systems in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Museum Linked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Getty Art &amp; Architecture Thesaurus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Getty Thesaurus of Geographic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исследования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700" y="2483750"/>
            <a:ext cx="7188300" cy="2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Финальный проект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Проект: организационное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Придумать задачу из области DH, где может использоваться метод работы со связанными данными. 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примеры задач: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Анализ текстов: создание каталога эмоций, описанных в произведениях 19 века</a:t>
            </a:r>
            <a:endParaRPr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Исторические контакты: исследование отношений между объектами (pathfinding)</a:t>
            </a:r>
            <a:endParaRPr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Human Information Network Analytics: candidate matching in election campaigns + opinion makers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Можно делать индивидуально, в парах или тройках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Рассказать о гипотезе, данных, использованных методах и результатах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Защита в конце курса (сессия после 2 модуля)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3"/>
              </a:rPr>
              <a:t>з</a:t>
            </a:r>
            <a:r>
              <a:rPr lang="en" sz="3300" u="sng">
                <a:solidFill>
                  <a:schemeClr val="hlink"/>
                </a:solidFill>
                <a:hlinkClick r:id="rId4"/>
              </a:rPr>
              <a:t>апишите свой проект в эту табличку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сделать хороший проект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HADI - цикл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hypothesis &gt;&gt; action &gt;&gt; data &gt;&gt; inference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Для проверки Гипотезы совершаем Действие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Действие даёт нам новые Данные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На основе Данных делаем Выводы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Выводы позволяют уточнить Гипотезу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225" y="944475"/>
            <a:ext cx="3832399" cy="38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работы над проектом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Определение цели и задач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Обзор литературы и предыдущих исследований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Сбор данных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Анализ данных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Создание инфографики, презентации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Защита проекта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