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ells" userId="779a9423-3ff2-4e0a-838b-f42791cf0852" providerId="ADAL" clId="{5E8AA461-9E58-40CA-BA89-820ABEB4C7A9}"/>
    <pc:docChg chg="modSld">
      <pc:chgData name="Richard Wells" userId="779a9423-3ff2-4e0a-838b-f42791cf0852" providerId="ADAL" clId="{5E8AA461-9E58-40CA-BA89-820ABEB4C7A9}" dt="2023-12-01T22:17:42.649" v="4" actId="6549"/>
      <pc:docMkLst>
        <pc:docMk/>
      </pc:docMkLst>
      <pc:sldChg chg="modSp">
        <pc:chgData name="Richard Wells" userId="779a9423-3ff2-4e0a-838b-f42791cf0852" providerId="ADAL" clId="{5E8AA461-9E58-40CA-BA89-820ABEB4C7A9}" dt="2023-12-01T22:17:42.649" v="4" actId="6549"/>
        <pc:sldMkLst>
          <pc:docMk/>
          <pc:sldMk cId="2677353358" sldId="256"/>
        </pc:sldMkLst>
        <pc:spChg chg="mod">
          <ac:chgData name="Richard Wells" userId="779a9423-3ff2-4e0a-838b-f42791cf0852" providerId="ADAL" clId="{5E8AA461-9E58-40CA-BA89-820ABEB4C7A9}" dt="2023-11-30T23:36:05.064" v="1" actId="20577"/>
          <ac:spMkLst>
            <pc:docMk/>
            <pc:sldMk cId="2677353358" sldId="256"/>
            <ac:spMk id="143" creationId="{71C545F6-EB88-4F94-B134-94A127C9D6B0}"/>
          </ac:spMkLst>
        </pc:spChg>
        <pc:spChg chg="mod">
          <ac:chgData name="Richard Wells" userId="779a9423-3ff2-4e0a-838b-f42791cf0852" providerId="ADAL" clId="{5E8AA461-9E58-40CA-BA89-820ABEB4C7A9}" dt="2023-11-30T23:36:09.010" v="3" actId="20577"/>
          <ac:spMkLst>
            <pc:docMk/>
            <pc:sldMk cId="2677353358" sldId="256"/>
            <ac:spMk id="144" creationId="{3AFCE267-1045-4CD2-BAF7-8508ABD82DFE}"/>
          </ac:spMkLst>
        </pc:spChg>
        <pc:graphicFrameChg chg="modGraphic">
          <ac:chgData name="Richard Wells" userId="779a9423-3ff2-4e0a-838b-f42791cf0852" providerId="ADAL" clId="{5E8AA461-9E58-40CA-BA89-820ABEB4C7A9}" dt="2023-12-01T22:17:42.649" v="4" actId="6549"/>
          <ac:graphicFrameMkLst>
            <pc:docMk/>
            <pc:sldMk cId="2677353358" sldId="256"/>
            <ac:graphicFrameMk id="155" creationId="{A8E421E1-09C0-4DB9-948B-09505738372C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E56C7-8A74-4EBA-A065-40D52C0B2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BB7BB-A135-40B7-9BB5-14657DE30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5D3CD-9BD3-48D5-B7EB-C7D51C6D6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779E-2B14-4401-9176-3E0EA166D652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73D16-15E1-4213-8E5B-C56AEC0E4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0340F-BA18-46C6-9600-DA44FDD6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C4E2-F3AC-40F4-96E8-CD5F2BBB4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6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BE590-29F3-48D8-B821-07C95FCE0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88D35A-4913-425A-8E29-6E7F76D96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0D5A7-191D-4CDF-B8D7-2ADFBEB0D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779E-2B14-4401-9176-3E0EA166D652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BC10B-6D9E-4508-853F-54D10B76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36C44-25DF-471C-AA53-0388A23D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C4E2-F3AC-40F4-96E8-CD5F2BBB4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5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9F0CA1-F396-4521-80B6-DE5A4B781D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512304-6297-423C-93C7-75DCF66C8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E40E0-CC3D-4EC9-9A04-FD30FDF54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779E-2B14-4401-9176-3E0EA166D652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F90ED-9E67-46EB-AE13-4A2527CD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62E24-02A6-4CF8-BE3C-0B14013C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C4E2-F3AC-40F4-96E8-CD5F2BBB4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9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BF3C-864D-4E2B-9825-219BFAD6D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079C6-E73B-4EC7-9909-EB3D497BC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B0859-A316-4D5B-896B-7E8A46BC7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779E-2B14-4401-9176-3E0EA166D652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9D882-5E72-4B55-84BB-D77D72882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D385C-D200-4704-BEB1-F5E9E4C2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C4E2-F3AC-40F4-96E8-CD5F2BBB4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76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B0164-B40C-45F7-A39C-80581ECA3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DF191-6D6D-4187-A06E-0BD2097E6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3249A-448C-4C01-BA01-B94C67A2C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779E-2B14-4401-9176-3E0EA166D652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EDE88-0D99-46B4-AC11-A90A8A92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98653-4D0A-4250-B98F-B036514D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C4E2-F3AC-40F4-96E8-CD5F2BBB4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5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C9960-8B22-4383-A495-AC53F6953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2DA5C-9EAC-4412-A851-74CA6EBD1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73F62-C6F2-4E62-AF15-1D6A6BB5A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7299B-B43D-44DF-8934-740386E55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779E-2B14-4401-9176-3E0EA166D652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D1A01-5105-4A80-ACA0-D7809D7F8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AE24F-7039-4E4E-96A1-51529BCA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C4E2-F3AC-40F4-96E8-CD5F2BBB4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7942E-28C5-49B8-94FC-F6DA939FE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FED0D-4137-48C2-A1AE-5E988337B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D38482-21DE-458E-B83A-295246FE1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F040E8-E9EF-4F66-B948-B5A65E59B5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07E0C7-E5C8-444C-898A-6D3907EED4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0D8DB5-5448-491B-B28C-6C4A68EF5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779E-2B14-4401-9176-3E0EA166D652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5D491-A084-4E32-ACB7-FD73EAF1C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4C9B4B-57E6-413E-AB92-41B2B238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C4E2-F3AC-40F4-96E8-CD5F2BBB4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9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84425-9555-4357-BC6A-0DB0C6C23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A59A81-7152-4208-9868-E081A1D1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779E-2B14-4401-9176-3E0EA166D652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79AED5-794D-4EFD-BCF8-6FBB7C6C9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BA055-146B-4401-8581-2B42A10B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C4E2-F3AC-40F4-96E8-CD5F2BBB4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5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C3DF21-3CEE-43AB-98E6-4DF70010B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779E-2B14-4401-9176-3E0EA166D652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F2CA42-111C-4536-B189-3C331D3C2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3940A-6427-4A28-B8F4-42124375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C4E2-F3AC-40F4-96E8-CD5F2BBB4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72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81AC5-ECAB-453E-8166-9CF09CFB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0FBCF-BEF2-4E59-9429-35F9A598A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99E4E-5D56-4093-906F-A9E358642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6D3BD-EED3-4E25-A781-EACAE09DC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779E-2B14-4401-9176-3E0EA166D652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A088A-9373-4F81-8587-FA1C27174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1AE21-C68D-4633-A229-909E04B0B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C4E2-F3AC-40F4-96E8-CD5F2BBB4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3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55BCC-A04D-4FB0-BEB5-EAEDE7DE6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E67B5A-9945-4DD9-9289-E88C56FFE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461E-0A76-47C7-94D6-81A02A36D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68391-1B62-4314-BA60-75073AFC6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779E-2B14-4401-9176-3E0EA166D652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1C538-57E1-4B29-BD82-AAE125676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CCB96-3558-43F8-8047-F63E37E8C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C4E2-F3AC-40F4-96E8-CD5F2BBB4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2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87ACF2-F0A9-4A62-9EA8-5F915C33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4DD60-89DE-496D-A5B3-21A65EE85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6B73C-29FF-413F-B164-6D89F0B8B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6779E-2B14-4401-9176-3E0EA166D652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F0AAA-2D2E-4F71-B977-B74F0B642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0FDBF-D0B2-4B0F-B0C2-FA68B9180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2C4E2-F3AC-40F4-96E8-CD5F2BBB4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7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04DA2915-8A93-46AC-AC9C-ABA5357F3A1B}"/>
              </a:ext>
            </a:extLst>
          </p:cNvPr>
          <p:cNvGrpSpPr/>
          <p:nvPr/>
        </p:nvGrpSpPr>
        <p:grpSpPr>
          <a:xfrm>
            <a:off x="687040" y="716997"/>
            <a:ext cx="461665" cy="480715"/>
            <a:chOff x="1810990" y="1326597"/>
            <a:chExt cx="461665" cy="480715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AB4ED45-43FA-46C5-A8EF-5C877A6BE40B}"/>
                </a:ext>
              </a:extLst>
            </p:cNvPr>
            <p:cNvSpPr txBox="1"/>
            <p:nvPr/>
          </p:nvSpPr>
          <p:spPr>
            <a:xfrm flipH="1">
              <a:off x="1868140" y="1326597"/>
              <a:ext cx="356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1B30CAB-1FD2-4D92-ACC4-1A10C63DF690}"/>
                </a:ext>
              </a:extLst>
            </p:cNvPr>
            <p:cNvSpPr/>
            <p:nvPr/>
          </p:nvSpPr>
          <p:spPr>
            <a:xfrm>
              <a:off x="1810990" y="1345647"/>
              <a:ext cx="461665" cy="4616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31D5CB2-554D-4946-8240-C30A73B73E72}"/>
              </a:ext>
            </a:extLst>
          </p:cNvPr>
          <p:cNvGrpSpPr/>
          <p:nvPr/>
        </p:nvGrpSpPr>
        <p:grpSpPr>
          <a:xfrm>
            <a:off x="2168208" y="716997"/>
            <a:ext cx="461665" cy="480715"/>
            <a:chOff x="1810990" y="1326597"/>
            <a:chExt cx="461665" cy="480715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32156C8-3038-43E2-BC8D-7DAD84E0B006}"/>
                </a:ext>
              </a:extLst>
            </p:cNvPr>
            <p:cNvSpPr txBox="1"/>
            <p:nvPr/>
          </p:nvSpPr>
          <p:spPr>
            <a:xfrm flipH="1">
              <a:off x="1868140" y="1326597"/>
              <a:ext cx="356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5F9DAE3-2309-409E-A985-5DF0F02569EA}"/>
                </a:ext>
              </a:extLst>
            </p:cNvPr>
            <p:cNvSpPr/>
            <p:nvPr/>
          </p:nvSpPr>
          <p:spPr>
            <a:xfrm>
              <a:off x="1810990" y="1345647"/>
              <a:ext cx="461665" cy="4616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5A3F17F-CB7D-465B-B9B1-1F4F02BCBBAE}"/>
              </a:ext>
            </a:extLst>
          </p:cNvPr>
          <p:cNvGrpSpPr/>
          <p:nvPr/>
        </p:nvGrpSpPr>
        <p:grpSpPr>
          <a:xfrm>
            <a:off x="3696940" y="707471"/>
            <a:ext cx="461665" cy="480715"/>
            <a:chOff x="1810990" y="1326597"/>
            <a:chExt cx="461665" cy="480715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9FE5014-E800-46B5-BACF-1B309A84F1FB}"/>
                </a:ext>
              </a:extLst>
            </p:cNvPr>
            <p:cNvSpPr txBox="1"/>
            <p:nvPr/>
          </p:nvSpPr>
          <p:spPr>
            <a:xfrm flipH="1">
              <a:off x="1868140" y="1326597"/>
              <a:ext cx="356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B7EDE54-DD0C-4903-A283-27F5AA4FD821}"/>
                </a:ext>
              </a:extLst>
            </p:cNvPr>
            <p:cNvSpPr/>
            <p:nvPr/>
          </p:nvSpPr>
          <p:spPr>
            <a:xfrm>
              <a:off x="1810990" y="1345647"/>
              <a:ext cx="461665" cy="4616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7C25566-276C-4DB0-80CC-9E842A7B46D3}"/>
              </a:ext>
            </a:extLst>
          </p:cNvPr>
          <p:cNvGrpSpPr/>
          <p:nvPr/>
        </p:nvGrpSpPr>
        <p:grpSpPr>
          <a:xfrm>
            <a:off x="687039" y="2338685"/>
            <a:ext cx="461665" cy="480715"/>
            <a:chOff x="1810990" y="1326597"/>
            <a:chExt cx="461665" cy="480715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CCFAB2C-F779-4B5A-9631-F61CACB152C5}"/>
                </a:ext>
              </a:extLst>
            </p:cNvPr>
            <p:cNvSpPr txBox="1"/>
            <p:nvPr/>
          </p:nvSpPr>
          <p:spPr>
            <a:xfrm flipH="1">
              <a:off x="1868140" y="1326597"/>
              <a:ext cx="356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E5D4D43-EFFB-4B6F-9802-47D0FAE6A4F4}"/>
                </a:ext>
              </a:extLst>
            </p:cNvPr>
            <p:cNvSpPr/>
            <p:nvPr/>
          </p:nvSpPr>
          <p:spPr>
            <a:xfrm>
              <a:off x="1810990" y="1345647"/>
              <a:ext cx="461665" cy="4616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52B11B8-2261-4ABD-A2AA-C585153A0DFC}"/>
              </a:ext>
            </a:extLst>
          </p:cNvPr>
          <p:cNvGrpSpPr/>
          <p:nvPr/>
        </p:nvGrpSpPr>
        <p:grpSpPr>
          <a:xfrm>
            <a:off x="2193292" y="2338685"/>
            <a:ext cx="461665" cy="480715"/>
            <a:chOff x="1810990" y="1326597"/>
            <a:chExt cx="461665" cy="480715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4EA07E4-9F39-45A1-955E-8BD6AEECA978}"/>
                </a:ext>
              </a:extLst>
            </p:cNvPr>
            <p:cNvSpPr txBox="1"/>
            <p:nvPr/>
          </p:nvSpPr>
          <p:spPr>
            <a:xfrm flipH="1">
              <a:off x="1868140" y="1326597"/>
              <a:ext cx="356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D8474A6-396F-400E-A0C2-7EE2838FC51A}"/>
                </a:ext>
              </a:extLst>
            </p:cNvPr>
            <p:cNvSpPr/>
            <p:nvPr/>
          </p:nvSpPr>
          <p:spPr>
            <a:xfrm>
              <a:off x="1810990" y="1345647"/>
              <a:ext cx="461665" cy="4616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F49AE1D-8BF8-453D-92B2-2AC853241ECA}"/>
              </a:ext>
            </a:extLst>
          </p:cNvPr>
          <p:cNvGrpSpPr/>
          <p:nvPr/>
        </p:nvGrpSpPr>
        <p:grpSpPr>
          <a:xfrm>
            <a:off x="3696939" y="2357735"/>
            <a:ext cx="461665" cy="480715"/>
            <a:chOff x="1810990" y="1326597"/>
            <a:chExt cx="461665" cy="480715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5F26728-F0F1-4BD8-9A30-069671A4E182}"/>
                </a:ext>
              </a:extLst>
            </p:cNvPr>
            <p:cNvSpPr txBox="1"/>
            <p:nvPr/>
          </p:nvSpPr>
          <p:spPr>
            <a:xfrm flipH="1">
              <a:off x="1868140" y="1326597"/>
              <a:ext cx="356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04CA154-7A1A-48D4-99DE-F08E958BE2FF}"/>
                </a:ext>
              </a:extLst>
            </p:cNvPr>
            <p:cNvSpPr/>
            <p:nvPr/>
          </p:nvSpPr>
          <p:spPr>
            <a:xfrm>
              <a:off x="1810990" y="1345647"/>
              <a:ext cx="461665" cy="4616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465DF9C-3579-4159-AB0B-043E45D0AF2D}"/>
              </a:ext>
            </a:extLst>
          </p:cNvPr>
          <p:cNvGrpSpPr/>
          <p:nvPr/>
        </p:nvGrpSpPr>
        <p:grpSpPr>
          <a:xfrm>
            <a:off x="687038" y="3979423"/>
            <a:ext cx="461665" cy="480715"/>
            <a:chOff x="1810990" y="1326597"/>
            <a:chExt cx="461665" cy="480715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1CE8515-4816-4C67-B37C-BE4753063B92}"/>
                </a:ext>
              </a:extLst>
            </p:cNvPr>
            <p:cNvSpPr txBox="1"/>
            <p:nvPr/>
          </p:nvSpPr>
          <p:spPr>
            <a:xfrm flipH="1">
              <a:off x="1868140" y="1326597"/>
              <a:ext cx="356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G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46B5093-41F0-4F55-AC39-FF667AFE292F}"/>
                </a:ext>
              </a:extLst>
            </p:cNvPr>
            <p:cNvSpPr/>
            <p:nvPr/>
          </p:nvSpPr>
          <p:spPr>
            <a:xfrm>
              <a:off x="1810990" y="1345647"/>
              <a:ext cx="461665" cy="4616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1AB9AE9-792D-400E-AB9B-E5995E4018E7}"/>
              </a:ext>
            </a:extLst>
          </p:cNvPr>
          <p:cNvGrpSpPr/>
          <p:nvPr/>
        </p:nvGrpSpPr>
        <p:grpSpPr>
          <a:xfrm>
            <a:off x="2191990" y="3960373"/>
            <a:ext cx="461665" cy="480715"/>
            <a:chOff x="1810990" y="1326597"/>
            <a:chExt cx="461665" cy="480715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BCA2F76-2F18-4C08-AE74-C223BE146D5A}"/>
                </a:ext>
              </a:extLst>
            </p:cNvPr>
            <p:cNvSpPr txBox="1"/>
            <p:nvPr/>
          </p:nvSpPr>
          <p:spPr>
            <a:xfrm flipH="1">
              <a:off x="1868140" y="1326597"/>
              <a:ext cx="356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H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E45A825-3C80-4633-8F1B-662B87ECC750}"/>
                </a:ext>
              </a:extLst>
            </p:cNvPr>
            <p:cNvSpPr/>
            <p:nvPr/>
          </p:nvSpPr>
          <p:spPr>
            <a:xfrm>
              <a:off x="1810990" y="1345647"/>
              <a:ext cx="461665" cy="4616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49A8A53-EB6A-41CB-8C9B-2E2A95999455}"/>
              </a:ext>
            </a:extLst>
          </p:cNvPr>
          <p:cNvGrpSpPr/>
          <p:nvPr/>
        </p:nvGrpSpPr>
        <p:grpSpPr>
          <a:xfrm>
            <a:off x="3696939" y="3979423"/>
            <a:ext cx="461665" cy="480715"/>
            <a:chOff x="1810990" y="1326597"/>
            <a:chExt cx="461665" cy="480715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6A4944B-5ABC-4255-B948-96441B8E835C}"/>
                </a:ext>
              </a:extLst>
            </p:cNvPr>
            <p:cNvSpPr txBox="1"/>
            <p:nvPr/>
          </p:nvSpPr>
          <p:spPr>
            <a:xfrm flipH="1">
              <a:off x="1915706" y="1326597"/>
              <a:ext cx="3093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86829B53-4972-4CED-B243-D2A9BF2FACAA}"/>
                </a:ext>
              </a:extLst>
            </p:cNvPr>
            <p:cNvSpPr/>
            <p:nvPr/>
          </p:nvSpPr>
          <p:spPr>
            <a:xfrm>
              <a:off x="1810990" y="1345647"/>
              <a:ext cx="461665" cy="4616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7FE22E3-D2B1-40D2-BA80-358426D476D4}"/>
              </a:ext>
            </a:extLst>
          </p:cNvPr>
          <p:cNvCxnSpPr>
            <a:cxnSpLocks/>
            <a:stCxn id="64" idx="6"/>
            <a:endCxn id="68" idx="2"/>
          </p:cNvCxnSpPr>
          <p:nvPr/>
        </p:nvCxnSpPr>
        <p:spPr>
          <a:xfrm>
            <a:off x="1148705" y="966880"/>
            <a:ext cx="10195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EC250D2-B67F-41A3-9071-FF77CB1D7BB8}"/>
              </a:ext>
            </a:extLst>
          </p:cNvPr>
          <p:cNvCxnSpPr>
            <a:cxnSpLocks/>
            <a:stCxn id="68" idx="6"/>
            <a:endCxn id="71" idx="2"/>
          </p:cNvCxnSpPr>
          <p:nvPr/>
        </p:nvCxnSpPr>
        <p:spPr>
          <a:xfrm flipV="1">
            <a:off x="2629873" y="957354"/>
            <a:ext cx="1067067" cy="9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8A515E5-2C06-45E1-877C-7AABCA0DBE17}"/>
              </a:ext>
            </a:extLst>
          </p:cNvPr>
          <p:cNvCxnSpPr>
            <a:cxnSpLocks/>
            <a:stCxn id="64" idx="4"/>
            <a:endCxn id="74" idx="0"/>
          </p:cNvCxnSpPr>
          <p:nvPr/>
        </p:nvCxnSpPr>
        <p:spPr>
          <a:xfrm flipH="1">
            <a:off x="917872" y="1197712"/>
            <a:ext cx="1" cy="1160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506EF8C-D189-435D-86A5-330B121F02C1}"/>
              </a:ext>
            </a:extLst>
          </p:cNvPr>
          <p:cNvCxnSpPr>
            <a:cxnSpLocks/>
            <a:stCxn id="68" idx="4"/>
            <a:endCxn id="77" idx="0"/>
          </p:cNvCxnSpPr>
          <p:nvPr/>
        </p:nvCxnSpPr>
        <p:spPr>
          <a:xfrm>
            <a:off x="2399041" y="1197712"/>
            <a:ext cx="25084" cy="1160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06DC319-2365-4F66-B061-F28BDDED1FA5}"/>
              </a:ext>
            </a:extLst>
          </p:cNvPr>
          <p:cNvCxnSpPr>
            <a:cxnSpLocks/>
            <a:stCxn id="71" idx="4"/>
            <a:endCxn id="80" idx="0"/>
          </p:cNvCxnSpPr>
          <p:nvPr/>
        </p:nvCxnSpPr>
        <p:spPr>
          <a:xfrm flipH="1">
            <a:off x="3927772" y="1188186"/>
            <a:ext cx="1" cy="1188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926F4FF-277E-4DB5-B59A-BC124A716417}"/>
              </a:ext>
            </a:extLst>
          </p:cNvPr>
          <p:cNvCxnSpPr>
            <a:cxnSpLocks/>
            <a:stCxn id="74" idx="4"/>
            <a:endCxn id="83" idx="0"/>
          </p:cNvCxnSpPr>
          <p:nvPr/>
        </p:nvCxnSpPr>
        <p:spPr>
          <a:xfrm flipH="1">
            <a:off x="917871" y="2819400"/>
            <a:ext cx="1" cy="1179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3438E99-3039-4927-ACB6-B364FC4F2190}"/>
              </a:ext>
            </a:extLst>
          </p:cNvPr>
          <p:cNvCxnSpPr>
            <a:cxnSpLocks/>
            <a:stCxn id="77" idx="4"/>
            <a:endCxn id="86" idx="0"/>
          </p:cNvCxnSpPr>
          <p:nvPr/>
        </p:nvCxnSpPr>
        <p:spPr>
          <a:xfrm flipH="1">
            <a:off x="2422823" y="2819400"/>
            <a:ext cx="1302" cy="1160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9386998-3C32-4B6B-A1AC-37EC76698570}"/>
              </a:ext>
            </a:extLst>
          </p:cNvPr>
          <p:cNvCxnSpPr>
            <a:cxnSpLocks/>
            <a:stCxn id="80" idx="4"/>
            <a:endCxn id="89" idx="0"/>
          </p:cNvCxnSpPr>
          <p:nvPr/>
        </p:nvCxnSpPr>
        <p:spPr>
          <a:xfrm>
            <a:off x="3927772" y="2838450"/>
            <a:ext cx="0" cy="1160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26A2B00F-7334-4FF0-BE9A-15398350358C}"/>
              </a:ext>
            </a:extLst>
          </p:cNvPr>
          <p:cNvCxnSpPr>
            <a:cxnSpLocks/>
            <a:stCxn id="83" idx="6"/>
            <a:endCxn id="86" idx="2"/>
          </p:cNvCxnSpPr>
          <p:nvPr/>
        </p:nvCxnSpPr>
        <p:spPr>
          <a:xfrm flipV="1">
            <a:off x="1148703" y="4210256"/>
            <a:ext cx="1043287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44F9A43-98CB-4FE0-819F-5095367CB79D}"/>
              </a:ext>
            </a:extLst>
          </p:cNvPr>
          <p:cNvCxnSpPr>
            <a:cxnSpLocks/>
            <a:stCxn id="74" idx="6"/>
            <a:endCxn id="77" idx="2"/>
          </p:cNvCxnSpPr>
          <p:nvPr/>
        </p:nvCxnSpPr>
        <p:spPr>
          <a:xfrm>
            <a:off x="1148704" y="2588568"/>
            <a:ext cx="10445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739C43DA-594B-47E2-BC13-071A737503AD}"/>
              </a:ext>
            </a:extLst>
          </p:cNvPr>
          <p:cNvCxnSpPr>
            <a:cxnSpLocks/>
            <a:stCxn id="77" idx="6"/>
            <a:endCxn id="80" idx="2"/>
          </p:cNvCxnSpPr>
          <p:nvPr/>
        </p:nvCxnSpPr>
        <p:spPr>
          <a:xfrm>
            <a:off x="2654957" y="2588568"/>
            <a:ext cx="1041982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A830F27-DA35-427D-B950-0C83E307EC33}"/>
              </a:ext>
            </a:extLst>
          </p:cNvPr>
          <p:cNvCxnSpPr>
            <a:cxnSpLocks/>
            <a:stCxn id="86" idx="6"/>
            <a:endCxn id="89" idx="2"/>
          </p:cNvCxnSpPr>
          <p:nvPr/>
        </p:nvCxnSpPr>
        <p:spPr>
          <a:xfrm>
            <a:off x="2653655" y="4210256"/>
            <a:ext cx="1043284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180A7602-094C-405E-83F3-4721FCDBF6A1}"/>
              </a:ext>
            </a:extLst>
          </p:cNvPr>
          <p:cNvCxnSpPr>
            <a:cxnSpLocks/>
            <a:stCxn id="74" idx="7"/>
            <a:endCxn id="68" idx="3"/>
          </p:cNvCxnSpPr>
          <p:nvPr/>
        </p:nvCxnSpPr>
        <p:spPr>
          <a:xfrm flipV="1">
            <a:off x="1081095" y="1130103"/>
            <a:ext cx="1154722" cy="1295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F7F2B2F-81D3-4523-91E3-0FEE9BCACE83}"/>
              </a:ext>
            </a:extLst>
          </p:cNvPr>
          <p:cNvCxnSpPr>
            <a:cxnSpLocks/>
            <a:stCxn id="80" idx="1"/>
            <a:endCxn id="68" idx="5"/>
          </p:cNvCxnSpPr>
          <p:nvPr/>
        </p:nvCxnSpPr>
        <p:spPr>
          <a:xfrm flipH="1" flipV="1">
            <a:off x="2562264" y="1130103"/>
            <a:ext cx="1202284" cy="1314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4D60451-51EA-4A2B-BA3E-D24DB12BB944}"/>
              </a:ext>
            </a:extLst>
          </p:cNvPr>
          <p:cNvCxnSpPr>
            <a:cxnSpLocks/>
            <a:stCxn id="86" idx="1"/>
            <a:endCxn id="74" idx="5"/>
          </p:cNvCxnSpPr>
          <p:nvPr/>
        </p:nvCxnSpPr>
        <p:spPr>
          <a:xfrm flipH="1" flipV="1">
            <a:off x="1081095" y="2751791"/>
            <a:ext cx="1178504" cy="1295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97DE83FE-CDC0-44DC-A429-51F573F5968B}"/>
              </a:ext>
            </a:extLst>
          </p:cNvPr>
          <p:cNvCxnSpPr>
            <a:cxnSpLocks/>
            <a:stCxn id="89" idx="1"/>
            <a:endCxn id="77" idx="5"/>
          </p:cNvCxnSpPr>
          <p:nvPr/>
        </p:nvCxnSpPr>
        <p:spPr>
          <a:xfrm flipH="1" flipV="1">
            <a:off x="2587348" y="2751791"/>
            <a:ext cx="1177200" cy="1314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7F5CD359-28C0-49DE-9401-9E3BD77ECF68}"/>
              </a:ext>
            </a:extLst>
          </p:cNvPr>
          <p:cNvSpPr txBox="1"/>
          <p:nvPr/>
        </p:nvSpPr>
        <p:spPr>
          <a:xfrm>
            <a:off x="1422396" y="70747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B7769BF-EB45-46B5-8C4E-FBFDECFA4427}"/>
              </a:ext>
            </a:extLst>
          </p:cNvPr>
          <p:cNvSpPr txBox="1"/>
          <p:nvPr/>
        </p:nvSpPr>
        <p:spPr>
          <a:xfrm>
            <a:off x="593721" y="318397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46980C7-3184-41DA-8D98-259E3CAC493B}"/>
              </a:ext>
            </a:extLst>
          </p:cNvPr>
          <p:cNvSpPr txBox="1"/>
          <p:nvPr/>
        </p:nvSpPr>
        <p:spPr>
          <a:xfrm>
            <a:off x="1498596" y="232672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E1E11A3-B3C7-4F45-96F5-FBDAD1042032}"/>
              </a:ext>
            </a:extLst>
          </p:cNvPr>
          <p:cNvSpPr txBox="1"/>
          <p:nvPr/>
        </p:nvSpPr>
        <p:spPr>
          <a:xfrm>
            <a:off x="2994021" y="232672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1C545F6-EB88-4F94-B134-94A127C9D6B0}"/>
              </a:ext>
            </a:extLst>
          </p:cNvPr>
          <p:cNvSpPr txBox="1"/>
          <p:nvPr/>
        </p:nvSpPr>
        <p:spPr>
          <a:xfrm>
            <a:off x="3898896" y="153614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12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AFCE267-1045-4CD2-BAF7-8508ABD82DFE}"/>
              </a:ext>
            </a:extLst>
          </p:cNvPr>
          <p:cNvSpPr txBox="1"/>
          <p:nvPr/>
        </p:nvSpPr>
        <p:spPr>
          <a:xfrm>
            <a:off x="3882575" y="324260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15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036A5FC-101F-41C1-B9BD-0201DEF6100F}"/>
              </a:ext>
            </a:extLst>
          </p:cNvPr>
          <p:cNvSpPr txBox="1"/>
          <p:nvPr/>
        </p:nvSpPr>
        <p:spPr>
          <a:xfrm>
            <a:off x="1540884" y="395570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39D43DD-CB71-4DFD-972A-EB189C4AECE4}"/>
              </a:ext>
            </a:extLst>
          </p:cNvPr>
          <p:cNvSpPr txBox="1"/>
          <p:nvPr/>
        </p:nvSpPr>
        <p:spPr>
          <a:xfrm>
            <a:off x="3012608" y="395159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ABD39B3-FCA1-4A2A-92D8-CC80584803CD}"/>
              </a:ext>
            </a:extLst>
          </p:cNvPr>
          <p:cNvSpPr txBox="1"/>
          <p:nvPr/>
        </p:nvSpPr>
        <p:spPr>
          <a:xfrm>
            <a:off x="674149" y="15593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7FF67C8-EA17-4A7A-B3E2-C0C7CA6486F0}"/>
              </a:ext>
            </a:extLst>
          </p:cNvPr>
          <p:cNvSpPr txBox="1"/>
          <p:nvPr/>
        </p:nvSpPr>
        <p:spPr>
          <a:xfrm>
            <a:off x="1463907" y="152149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255B2BB-FAFE-49B2-BCB2-E7F06D6DB4A9}"/>
              </a:ext>
            </a:extLst>
          </p:cNvPr>
          <p:cNvSpPr txBox="1"/>
          <p:nvPr/>
        </p:nvSpPr>
        <p:spPr>
          <a:xfrm>
            <a:off x="3075378" y="150291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21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4A58F51-D2B5-490A-849E-E39EB2572F29}"/>
              </a:ext>
            </a:extLst>
          </p:cNvPr>
          <p:cNvSpPr txBox="1"/>
          <p:nvPr/>
        </p:nvSpPr>
        <p:spPr>
          <a:xfrm>
            <a:off x="1589966" y="31553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199239B-AADF-44AE-B45D-36515395FC4A}"/>
              </a:ext>
            </a:extLst>
          </p:cNvPr>
          <p:cNvSpPr txBox="1"/>
          <p:nvPr/>
        </p:nvSpPr>
        <p:spPr>
          <a:xfrm>
            <a:off x="3161591" y="321254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A0A149-30AC-48E2-9806-A571B8B8C2AF}"/>
              </a:ext>
            </a:extLst>
          </p:cNvPr>
          <p:cNvSpPr txBox="1"/>
          <p:nvPr/>
        </p:nvSpPr>
        <p:spPr>
          <a:xfrm>
            <a:off x="2380541" y="317444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B362DD0-6371-40B7-969C-0DA3C585AAEA}"/>
              </a:ext>
            </a:extLst>
          </p:cNvPr>
          <p:cNvSpPr txBox="1"/>
          <p:nvPr/>
        </p:nvSpPr>
        <p:spPr>
          <a:xfrm>
            <a:off x="2380541" y="167129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2672D96-AFA8-4B7C-89E9-3994E6FC9E10}"/>
              </a:ext>
            </a:extLst>
          </p:cNvPr>
          <p:cNvSpPr txBox="1"/>
          <p:nvPr/>
        </p:nvSpPr>
        <p:spPr>
          <a:xfrm>
            <a:off x="3066726" y="70747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A8E421E1-09C0-4DB9-948B-095057383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054702"/>
              </p:ext>
            </p:extLst>
          </p:nvPr>
        </p:nvGraphicFramePr>
        <p:xfrm>
          <a:off x="4784053" y="614751"/>
          <a:ext cx="6490071" cy="549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6">
                  <a:extLst>
                    <a:ext uri="{9D8B030D-6E8A-4147-A177-3AD203B41FA5}">
                      <a16:colId xmlns:a16="http://schemas.microsoft.com/office/drawing/2014/main" val="4169564669"/>
                    </a:ext>
                  </a:extLst>
                </a:gridCol>
                <a:gridCol w="1003740">
                  <a:extLst>
                    <a:ext uri="{9D8B030D-6E8A-4147-A177-3AD203B41FA5}">
                      <a16:colId xmlns:a16="http://schemas.microsoft.com/office/drawing/2014/main" val="2579867702"/>
                    </a:ext>
                  </a:extLst>
                </a:gridCol>
                <a:gridCol w="2419945">
                  <a:extLst>
                    <a:ext uri="{9D8B030D-6E8A-4147-A177-3AD203B41FA5}">
                      <a16:colId xmlns:a16="http://schemas.microsoft.com/office/drawing/2014/main" val="2555276999"/>
                    </a:ext>
                  </a:extLst>
                </a:gridCol>
                <a:gridCol w="2190080">
                  <a:extLst>
                    <a:ext uri="{9D8B030D-6E8A-4147-A177-3AD203B41FA5}">
                      <a16:colId xmlns:a16="http://schemas.microsoft.com/office/drawing/2014/main" val="3240414397"/>
                    </a:ext>
                  </a:extLst>
                </a:gridCol>
              </a:tblGrid>
              <a:tr h="5493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Vertex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Marked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2894532"/>
                  </a:ext>
                </a:extLst>
              </a:tr>
              <a:tr h="5493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3866564"/>
                  </a:ext>
                </a:extLst>
              </a:tr>
              <a:tr h="5493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10 -&gt; 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-&gt; 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614064"/>
                  </a:ext>
                </a:extLst>
              </a:tr>
              <a:tr h="5493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7431958"/>
                  </a:ext>
                </a:extLst>
              </a:tr>
              <a:tr h="5493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4275468"/>
                  </a:ext>
                </a:extLst>
              </a:tr>
              <a:tr h="5493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15 -&gt; 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 -&gt;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6464211"/>
                  </a:ext>
                </a:extLst>
              </a:tr>
              <a:tr h="5493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29 -&gt; 26 -&gt; 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 -&gt; I -&gt; 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2142277"/>
                  </a:ext>
                </a:extLst>
              </a:tr>
              <a:tr h="5493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15 -&gt;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 -&gt; 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70033"/>
                  </a:ext>
                </a:extLst>
              </a:tr>
              <a:tr h="5493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6015195"/>
                  </a:ext>
                </a:extLst>
              </a:tr>
              <a:tr h="5493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1639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7353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ltureName xmlns="d2e80d47-3cf2-4611-bf45-67f02010993a" xsi:nil="true"/>
    <Owner xmlns="d2e80d47-3cf2-4611-bf45-67f02010993a">
      <UserInfo>
        <DisplayName/>
        <AccountId xsi:nil="true"/>
        <AccountType/>
      </UserInfo>
    </Owner>
    <Students xmlns="d2e80d47-3cf2-4611-bf45-67f02010993a">
      <UserInfo>
        <DisplayName/>
        <AccountId xsi:nil="true"/>
        <AccountType/>
      </UserInfo>
    </Students>
    <Student_Groups xmlns="d2e80d47-3cf2-4611-bf45-67f02010993a">
      <UserInfo>
        <DisplayName/>
        <AccountId xsi:nil="true"/>
        <AccountType/>
      </UserInfo>
    </Student_Groups>
    <Invited_Students xmlns="d2e80d47-3cf2-4611-bf45-67f02010993a" xsi:nil="true"/>
    <DefaultSectionNames xmlns="d2e80d47-3cf2-4611-bf45-67f02010993a" xsi:nil="true"/>
    <Is_Collaboration_Space_Locked xmlns="d2e80d47-3cf2-4611-bf45-67f02010993a" xsi:nil="true"/>
    <Has_Teacher_Only_SectionGroup xmlns="d2e80d47-3cf2-4611-bf45-67f02010993a" xsi:nil="true"/>
    <Self_Registration_Enabled xmlns="d2e80d47-3cf2-4611-bf45-67f02010993a" xsi:nil="true"/>
    <FolderType xmlns="d2e80d47-3cf2-4611-bf45-67f02010993a" xsi:nil="true"/>
    <TeamsChannelId xmlns="d2e80d47-3cf2-4611-bf45-67f02010993a" xsi:nil="true"/>
    <Templates xmlns="d2e80d47-3cf2-4611-bf45-67f02010993a" xsi:nil="true"/>
    <Teachers xmlns="d2e80d47-3cf2-4611-bf45-67f02010993a">
      <UserInfo>
        <DisplayName/>
        <AccountId xsi:nil="true"/>
        <AccountType/>
      </UserInfo>
    </Teachers>
    <AppVersion xmlns="d2e80d47-3cf2-4611-bf45-67f02010993a" xsi:nil="true"/>
    <NotebookType xmlns="d2e80d47-3cf2-4611-bf45-67f02010993a" xsi:nil="true"/>
    <Invited_Teachers xmlns="d2e80d47-3cf2-4611-bf45-67f02010993a" xsi:nil="true"/>
    <IsNotebookLocked xmlns="d2e80d47-3cf2-4611-bf45-67f02010993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BDAD9754598B49A29C55EC0C6829B4" ma:contentTypeVersion="32" ma:contentTypeDescription="Create a new document." ma:contentTypeScope="" ma:versionID="cb4e1ae6138ae8a5e02620434107cfeb">
  <xsd:schema xmlns:xsd="http://www.w3.org/2001/XMLSchema" xmlns:xs="http://www.w3.org/2001/XMLSchema" xmlns:p="http://schemas.microsoft.com/office/2006/metadata/properties" xmlns:ns3="d2e80d47-3cf2-4611-bf45-67f02010993a" xmlns:ns4="e8c64e86-769c-4a23-a0f7-8e654a1e3f56" targetNamespace="http://schemas.microsoft.com/office/2006/metadata/properties" ma:root="true" ma:fieldsID="8ac0b346b50b54e59343dbe57f673ac8" ns3:_="" ns4:_="">
    <xsd:import namespace="d2e80d47-3cf2-4611-bf45-67f02010993a"/>
    <xsd:import namespace="e8c64e86-769c-4a23-a0f7-8e654a1e3f5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e80d47-3cf2-4611-bf45-67f0201099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6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7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8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9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0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1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2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3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4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5" nillable="true" ma:displayName="Is Collaboration Space Locked" ma:internalName="Is_Collaboration_Space_Locked">
      <xsd:simpleType>
        <xsd:restriction base="dms:Boolean"/>
      </xsd:simpleType>
    </xsd:element>
    <xsd:element name="IsNotebookLocked" ma:index="26" nillable="true" ma:displayName="Is Notebook Locked" ma:internalName="IsNotebookLocked">
      <xsd:simpleType>
        <xsd:restriction base="dms:Boolean"/>
      </xsd:simpleType>
    </xsd:element>
    <xsd:element name="MediaServiceDateTaken" ma:index="3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3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37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3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c64e86-769c-4a23-a0f7-8e654a1e3f56" elementFormDefault="qualified">
    <xsd:import namespace="http://schemas.microsoft.com/office/2006/documentManagement/types"/>
    <xsd:import namespace="http://schemas.microsoft.com/office/infopath/2007/PartnerControls"/>
    <xsd:element name="SharedWithUsers" ma:index="27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7831318-EA0D-43E4-9F89-D82AAA34B54C}">
  <ds:schemaRefs>
    <ds:schemaRef ds:uri="http://purl.org/dc/terms/"/>
    <ds:schemaRef ds:uri="http://purl.org/dc/elements/1.1/"/>
    <ds:schemaRef ds:uri="http://purl.org/dc/dcmitype/"/>
    <ds:schemaRef ds:uri="e8c64e86-769c-4a23-a0f7-8e654a1e3f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d2e80d47-3cf2-4611-bf45-67f02010993a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7FA3196-07C1-47B1-9C1B-B29446D520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e80d47-3cf2-4611-bf45-67f02010993a"/>
    <ds:schemaRef ds:uri="e8c64e86-769c-4a23-a0f7-8e654a1e3f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CBE93E-4D70-4EA7-ABCA-CCBF1631A3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85</Words>
  <Application>Microsoft Office PowerPoint</Application>
  <PresentationFormat>Widescreen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Wells, Richard D</dc:creator>
  <cp:lastModifiedBy>Nolan Stutelberg</cp:lastModifiedBy>
  <cp:revision>4</cp:revision>
  <cp:lastPrinted>2023-11-30T23:27:33Z</cp:lastPrinted>
  <dcterms:created xsi:type="dcterms:W3CDTF">2023-11-30T23:16:36Z</dcterms:created>
  <dcterms:modified xsi:type="dcterms:W3CDTF">2023-12-08T04:15:49Z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0x01010063BDAD9754598B49A29C55EC0C6829B4</vt:lpwstr>
  </property>
</Properties>
</file>