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5F8FA"/>
    <a:srgbClr val="3097D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4" y="54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506" y="779805"/>
            <a:ext cx="8258838" cy="3806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7477" y="801072"/>
            <a:ext cx="1667539" cy="44715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8122" y="27014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43383" y="147908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85177" y="222695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569" y="222695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1487233"/>
            <a:ext cx="593393" cy="596467"/>
          </a:xfrm>
          <a:prstGeom prst="ellipse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68122" y="401673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3383" y="280893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85177" y="355680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7569" y="355680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2817083"/>
            <a:ext cx="593393" cy="596467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4298" y="41381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96948" y="4498546"/>
            <a:ext cx="2852387" cy="474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7477" y="4880432"/>
            <a:ext cx="96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点击进入记事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3" y="4232074"/>
            <a:ext cx="247650" cy="22860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65423" y="5838193"/>
            <a:ext cx="8258838" cy="1536851"/>
          </a:xfrm>
          <a:prstGeom prst="roundRect">
            <a:avLst>
              <a:gd name="adj" fmla="val 62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6172442"/>
            <a:ext cx="593393" cy="596467"/>
          </a:xfrm>
          <a:prstGeom prst="ellipse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43383" y="6118206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65423" y="7444307"/>
            <a:ext cx="8258838" cy="1598482"/>
          </a:xfrm>
          <a:prstGeom prst="roundRect">
            <a:avLst>
              <a:gd name="adj" fmla="val 10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7778555"/>
            <a:ext cx="593393" cy="596467"/>
          </a:xfrm>
          <a:prstGeom prst="ellipse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43383" y="7724319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7027587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7009626"/>
            <a:ext cx="266700" cy="2667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8619960"/>
            <a:ext cx="285750" cy="228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8601999"/>
            <a:ext cx="266700" cy="266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34589" y="8526807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149" y="8526807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5878" y="704111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438" y="7041111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710" y="844582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8024" y="1474533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1487233"/>
            <a:ext cx="593393" cy="596467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165" y="1475866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10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3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0522" y="22696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802379" y="1563433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8024" y="2359878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2372578"/>
            <a:ext cx="593393" cy="596467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6165" y="2361211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510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43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0522" y="31549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802379" y="2455065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5898" y="32237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33" y="3317674"/>
            <a:ext cx="247650" cy="2286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8115300" y="3657599"/>
            <a:ext cx="425784" cy="469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70477" y="4061692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 flipH="1">
            <a:off x="3264119" y="2655571"/>
            <a:ext cx="790260" cy="1900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51090" y="4544745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点击进入分析界面。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13827" y="13208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4671" y="938443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0350" y="5528971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03664" y="6158922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6171622"/>
            <a:ext cx="593393" cy="596467"/>
          </a:xfrm>
          <a:prstGeom prst="ellipse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7530" y="647777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62143" y="657204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096162" y="69539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78019" y="6247822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03664" y="7044267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7056967"/>
            <a:ext cx="593393" cy="596467"/>
          </a:xfrm>
          <a:prstGeom prst="ellipse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177530" y="736311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2143" y="745738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96162" y="783933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78019" y="7139454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089467" y="60051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0311" y="5622832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06" y="5704943"/>
            <a:ext cx="295275" cy="2571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66" y="5697995"/>
            <a:ext cx="419100" cy="25717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02110" y="6136682"/>
            <a:ext cx="92225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376710" y="7022027"/>
            <a:ext cx="8445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6621680"/>
            <a:ext cx="285750" cy="2286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6591019"/>
            <a:ext cx="266700" cy="2667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7516539"/>
            <a:ext cx="285750" cy="2286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7491139"/>
            <a:ext cx="266700" cy="2667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6388100" y="4597416"/>
            <a:ext cx="1084441" cy="12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61361" y="5012087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69332" y="6972902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61361" y="8870342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113764" y="14796935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59583" y="7000610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38698" y="7798475"/>
            <a:ext cx="4991398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全部使用点击进入模块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的模式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如果没有数据，则提示一段增加的话，比如：点击增加项目。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点击增加事项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2194302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7217" y="30718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5730" y="3071812"/>
            <a:ext cx="11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3662377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0823" y="4714942"/>
            <a:ext cx="8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7858" y="46468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任何时候都能下拉切换吧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52455" y="3262745"/>
            <a:ext cx="2348345" cy="4010891"/>
          </a:xfrm>
          <a:custGeom>
            <a:avLst/>
            <a:gdLst>
              <a:gd name="connsiteX0" fmla="*/ 0 w 2348345"/>
              <a:gd name="connsiteY0" fmla="*/ 0 h 4010891"/>
              <a:gd name="connsiteX1" fmla="*/ 249381 w 2348345"/>
              <a:gd name="connsiteY1" fmla="*/ 124691 h 4010891"/>
              <a:gd name="connsiteX2" fmla="*/ 311727 w 2348345"/>
              <a:gd name="connsiteY2" fmla="*/ 145473 h 4010891"/>
              <a:gd name="connsiteX3" fmla="*/ 976745 w 2348345"/>
              <a:gd name="connsiteY3" fmla="*/ 498764 h 4010891"/>
              <a:gd name="connsiteX4" fmla="*/ 1059872 w 2348345"/>
              <a:gd name="connsiteY4" fmla="*/ 540328 h 4010891"/>
              <a:gd name="connsiteX5" fmla="*/ 1122218 w 2348345"/>
              <a:gd name="connsiteY5" fmla="*/ 561110 h 4010891"/>
              <a:gd name="connsiteX6" fmla="*/ 1413163 w 2348345"/>
              <a:gd name="connsiteY6" fmla="*/ 748146 h 4010891"/>
              <a:gd name="connsiteX7" fmla="*/ 1724890 w 2348345"/>
              <a:gd name="connsiteY7" fmla="*/ 914400 h 4010891"/>
              <a:gd name="connsiteX8" fmla="*/ 1787236 w 2348345"/>
              <a:gd name="connsiteY8" fmla="*/ 955964 h 4010891"/>
              <a:gd name="connsiteX9" fmla="*/ 1932709 w 2348345"/>
              <a:gd name="connsiteY9" fmla="*/ 1080655 h 4010891"/>
              <a:gd name="connsiteX10" fmla="*/ 2057400 w 2348345"/>
              <a:gd name="connsiteY10" fmla="*/ 1288473 h 4010891"/>
              <a:gd name="connsiteX11" fmla="*/ 2140527 w 2348345"/>
              <a:gd name="connsiteY11" fmla="*/ 1433946 h 4010891"/>
              <a:gd name="connsiteX12" fmla="*/ 2161309 w 2348345"/>
              <a:gd name="connsiteY12" fmla="*/ 1496291 h 4010891"/>
              <a:gd name="connsiteX13" fmla="*/ 2202872 w 2348345"/>
              <a:gd name="connsiteY13" fmla="*/ 1683328 h 4010891"/>
              <a:gd name="connsiteX14" fmla="*/ 2286000 w 2348345"/>
              <a:gd name="connsiteY14" fmla="*/ 1911928 h 4010891"/>
              <a:gd name="connsiteX15" fmla="*/ 2306781 w 2348345"/>
              <a:gd name="connsiteY15" fmla="*/ 2161310 h 4010891"/>
              <a:gd name="connsiteX16" fmla="*/ 2327563 w 2348345"/>
              <a:gd name="connsiteY16" fmla="*/ 2348346 h 4010891"/>
              <a:gd name="connsiteX17" fmla="*/ 2348345 w 2348345"/>
              <a:gd name="connsiteY17" fmla="*/ 2701637 h 4010891"/>
              <a:gd name="connsiteX18" fmla="*/ 2306781 w 2348345"/>
              <a:gd name="connsiteY18" fmla="*/ 3075710 h 4010891"/>
              <a:gd name="connsiteX19" fmla="*/ 2286000 w 2348345"/>
              <a:gd name="connsiteY19" fmla="*/ 3138055 h 4010891"/>
              <a:gd name="connsiteX20" fmla="*/ 2265218 w 2348345"/>
              <a:gd name="connsiteY20" fmla="*/ 3241964 h 4010891"/>
              <a:gd name="connsiteX21" fmla="*/ 2244436 w 2348345"/>
              <a:gd name="connsiteY21" fmla="*/ 3304310 h 4010891"/>
              <a:gd name="connsiteX22" fmla="*/ 2202872 w 2348345"/>
              <a:gd name="connsiteY22" fmla="*/ 3470564 h 4010891"/>
              <a:gd name="connsiteX23" fmla="*/ 2161309 w 2348345"/>
              <a:gd name="connsiteY23" fmla="*/ 3532910 h 4010891"/>
              <a:gd name="connsiteX24" fmla="*/ 2098963 w 2348345"/>
              <a:gd name="connsiteY24" fmla="*/ 3657600 h 4010891"/>
              <a:gd name="connsiteX25" fmla="*/ 2057400 w 2348345"/>
              <a:gd name="connsiteY25" fmla="*/ 3782291 h 4010891"/>
              <a:gd name="connsiteX26" fmla="*/ 2015836 w 2348345"/>
              <a:gd name="connsiteY26" fmla="*/ 3969328 h 4010891"/>
              <a:gd name="connsiteX27" fmla="*/ 1995054 w 2348345"/>
              <a:gd name="connsiteY27" fmla="*/ 4010891 h 401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8345" h="4010891">
                <a:moveTo>
                  <a:pt x="0" y="0"/>
                </a:moveTo>
                <a:cubicBezTo>
                  <a:pt x="83127" y="41564"/>
                  <a:pt x="161211" y="95301"/>
                  <a:pt x="249381" y="124691"/>
                </a:cubicBezTo>
                <a:cubicBezTo>
                  <a:pt x="270163" y="131618"/>
                  <a:pt x="292134" y="135676"/>
                  <a:pt x="311727" y="145473"/>
                </a:cubicBezTo>
                <a:cubicBezTo>
                  <a:pt x="542279" y="260749"/>
                  <a:pt x="750850" y="379172"/>
                  <a:pt x="976745" y="498764"/>
                </a:cubicBezTo>
                <a:cubicBezTo>
                  <a:pt x="1004124" y="513259"/>
                  <a:pt x="1030482" y="530531"/>
                  <a:pt x="1059872" y="540328"/>
                </a:cubicBezTo>
                <a:cubicBezTo>
                  <a:pt x="1080654" y="547255"/>
                  <a:pt x="1103336" y="550003"/>
                  <a:pt x="1122218" y="561110"/>
                </a:cubicBezTo>
                <a:cubicBezTo>
                  <a:pt x="1221593" y="619566"/>
                  <a:pt x="1313700" y="689840"/>
                  <a:pt x="1413163" y="748146"/>
                </a:cubicBezTo>
                <a:cubicBezTo>
                  <a:pt x="1514757" y="807701"/>
                  <a:pt x="1626905" y="849077"/>
                  <a:pt x="1724890" y="914400"/>
                </a:cubicBezTo>
                <a:cubicBezTo>
                  <a:pt x="1745672" y="928255"/>
                  <a:pt x="1767732" y="940361"/>
                  <a:pt x="1787236" y="955964"/>
                </a:cubicBezTo>
                <a:cubicBezTo>
                  <a:pt x="1837107" y="995861"/>
                  <a:pt x="1892435" y="1031087"/>
                  <a:pt x="1932709" y="1080655"/>
                </a:cubicBezTo>
                <a:cubicBezTo>
                  <a:pt x="1983652" y="1143353"/>
                  <a:pt x="2016440" y="1218841"/>
                  <a:pt x="2057400" y="1288473"/>
                </a:cubicBezTo>
                <a:cubicBezTo>
                  <a:pt x="2085717" y="1336612"/>
                  <a:pt x="2122866" y="1380963"/>
                  <a:pt x="2140527" y="1433946"/>
                </a:cubicBezTo>
                <a:cubicBezTo>
                  <a:pt x="2147454" y="1454728"/>
                  <a:pt x="2155996" y="1475039"/>
                  <a:pt x="2161309" y="1496291"/>
                </a:cubicBezTo>
                <a:cubicBezTo>
                  <a:pt x="2176799" y="1558251"/>
                  <a:pt x="2184520" y="1622155"/>
                  <a:pt x="2202872" y="1683328"/>
                </a:cubicBezTo>
                <a:cubicBezTo>
                  <a:pt x="2226171" y="1760990"/>
                  <a:pt x="2258291" y="1835728"/>
                  <a:pt x="2286000" y="1911928"/>
                </a:cubicBezTo>
                <a:cubicBezTo>
                  <a:pt x="2292927" y="1995055"/>
                  <a:pt x="2298873" y="2078270"/>
                  <a:pt x="2306781" y="2161310"/>
                </a:cubicBezTo>
                <a:cubicBezTo>
                  <a:pt x="2312728" y="2223756"/>
                  <a:pt x="2322752" y="2285802"/>
                  <a:pt x="2327563" y="2348346"/>
                </a:cubicBezTo>
                <a:cubicBezTo>
                  <a:pt x="2336611" y="2465966"/>
                  <a:pt x="2341418" y="2583873"/>
                  <a:pt x="2348345" y="2701637"/>
                </a:cubicBezTo>
                <a:cubicBezTo>
                  <a:pt x="2337721" y="2829128"/>
                  <a:pt x="2334378" y="2951523"/>
                  <a:pt x="2306781" y="3075710"/>
                </a:cubicBezTo>
                <a:cubicBezTo>
                  <a:pt x="2302029" y="3097094"/>
                  <a:pt x="2291313" y="3116803"/>
                  <a:pt x="2286000" y="3138055"/>
                </a:cubicBezTo>
                <a:cubicBezTo>
                  <a:pt x="2277433" y="3172323"/>
                  <a:pt x="2273785" y="3207696"/>
                  <a:pt x="2265218" y="3241964"/>
                </a:cubicBezTo>
                <a:cubicBezTo>
                  <a:pt x="2259905" y="3263216"/>
                  <a:pt x="2249749" y="3283058"/>
                  <a:pt x="2244436" y="3304310"/>
                </a:cubicBezTo>
                <a:cubicBezTo>
                  <a:pt x="2232578" y="3351740"/>
                  <a:pt x="2226625" y="3423058"/>
                  <a:pt x="2202872" y="3470564"/>
                </a:cubicBezTo>
                <a:cubicBezTo>
                  <a:pt x="2191702" y="3492904"/>
                  <a:pt x="2172479" y="3510570"/>
                  <a:pt x="2161309" y="3532910"/>
                </a:cubicBezTo>
                <a:cubicBezTo>
                  <a:pt x="2075276" y="3704977"/>
                  <a:pt x="2218070" y="3478942"/>
                  <a:pt x="2098963" y="3657600"/>
                </a:cubicBezTo>
                <a:cubicBezTo>
                  <a:pt x="2085109" y="3699164"/>
                  <a:pt x="2065992" y="3739330"/>
                  <a:pt x="2057400" y="3782291"/>
                </a:cubicBezTo>
                <a:cubicBezTo>
                  <a:pt x="2049165" y="3823467"/>
                  <a:pt x="2030510" y="3925307"/>
                  <a:pt x="2015836" y="3969328"/>
                </a:cubicBezTo>
                <a:cubicBezTo>
                  <a:pt x="2010938" y="3984023"/>
                  <a:pt x="2001981" y="3997037"/>
                  <a:pt x="1995054" y="4010891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84526" y="7122216"/>
            <a:ext cx="36215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超过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个字。显示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比如我是教主夫人。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个字，就显示我是教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591" y="7042447"/>
            <a:ext cx="9872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事项没有单独的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。只能在进入某一个事项单的时候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条。每个项目抽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个项目，这个项目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个项目。第一个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条，第二个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以此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类推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显示最新未完成的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3710" y="1886857"/>
            <a:ext cx="1177033" cy="5239657"/>
          </a:xfrm>
          <a:custGeom>
            <a:avLst/>
            <a:gdLst>
              <a:gd name="connsiteX0" fmla="*/ 1177033 w 1177033"/>
              <a:gd name="connsiteY0" fmla="*/ 0 h 5239657"/>
              <a:gd name="connsiteX1" fmla="*/ 1118976 w 1177033"/>
              <a:gd name="connsiteY1" fmla="*/ 72572 h 5239657"/>
              <a:gd name="connsiteX2" fmla="*/ 1089947 w 1177033"/>
              <a:gd name="connsiteY2" fmla="*/ 130629 h 5239657"/>
              <a:gd name="connsiteX3" fmla="*/ 886747 w 1177033"/>
              <a:gd name="connsiteY3" fmla="*/ 377372 h 5239657"/>
              <a:gd name="connsiteX4" fmla="*/ 610976 w 1177033"/>
              <a:gd name="connsiteY4" fmla="*/ 667657 h 5239657"/>
              <a:gd name="connsiteX5" fmla="*/ 422290 w 1177033"/>
              <a:gd name="connsiteY5" fmla="*/ 928914 h 5239657"/>
              <a:gd name="connsiteX6" fmla="*/ 277147 w 1177033"/>
              <a:gd name="connsiteY6" fmla="*/ 1161143 h 5239657"/>
              <a:gd name="connsiteX7" fmla="*/ 219090 w 1177033"/>
              <a:gd name="connsiteY7" fmla="*/ 1248229 h 5239657"/>
              <a:gd name="connsiteX8" fmla="*/ 190061 w 1177033"/>
              <a:gd name="connsiteY8" fmla="*/ 1349829 h 5239657"/>
              <a:gd name="connsiteX9" fmla="*/ 117490 w 1177033"/>
              <a:gd name="connsiteY9" fmla="*/ 1567543 h 5239657"/>
              <a:gd name="connsiteX10" fmla="*/ 59433 w 1177033"/>
              <a:gd name="connsiteY10" fmla="*/ 1973943 h 5239657"/>
              <a:gd name="connsiteX11" fmla="*/ 44919 w 1177033"/>
              <a:gd name="connsiteY11" fmla="*/ 2061029 h 5239657"/>
              <a:gd name="connsiteX12" fmla="*/ 1376 w 1177033"/>
              <a:gd name="connsiteY12" fmla="*/ 2583543 h 5239657"/>
              <a:gd name="connsiteX13" fmla="*/ 30404 w 1177033"/>
              <a:gd name="connsiteY13" fmla="*/ 3976914 h 5239657"/>
              <a:gd name="connsiteX14" fmla="*/ 73947 w 1177033"/>
              <a:gd name="connsiteY14" fmla="*/ 4252686 h 5239657"/>
              <a:gd name="connsiteX15" fmla="*/ 88461 w 1177033"/>
              <a:gd name="connsiteY15" fmla="*/ 4586514 h 5239657"/>
              <a:gd name="connsiteX16" fmla="*/ 102976 w 1177033"/>
              <a:gd name="connsiteY16" fmla="*/ 4673600 h 5239657"/>
              <a:gd name="connsiteX17" fmla="*/ 117490 w 1177033"/>
              <a:gd name="connsiteY17" fmla="*/ 4847772 h 5239657"/>
              <a:gd name="connsiteX18" fmla="*/ 132004 w 1177033"/>
              <a:gd name="connsiteY18" fmla="*/ 4891314 h 5239657"/>
              <a:gd name="connsiteX19" fmla="*/ 204576 w 1177033"/>
              <a:gd name="connsiteY19" fmla="*/ 5080000 h 5239657"/>
              <a:gd name="connsiteX20" fmla="*/ 277147 w 1177033"/>
              <a:gd name="connsiteY20" fmla="*/ 5239657 h 523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7033" h="5239657">
                <a:moveTo>
                  <a:pt x="1177033" y="0"/>
                </a:moveTo>
                <a:cubicBezTo>
                  <a:pt x="1157681" y="24191"/>
                  <a:pt x="1136160" y="46796"/>
                  <a:pt x="1118976" y="72572"/>
                </a:cubicBezTo>
                <a:cubicBezTo>
                  <a:pt x="1106974" y="90575"/>
                  <a:pt x="1103060" y="113419"/>
                  <a:pt x="1089947" y="130629"/>
                </a:cubicBezTo>
                <a:cubicBezTo>
                  <a:pt x="1025374" y="215381"/>
                  <a:pt x="960132" y="300125"/>
                  <a:pt x="886747" y="377372"/>
                </a:cubicBezTo>
                <a:cubicBezTo>
                  <a:pt x="794823" y="474134"/>
                  <a:pt x="689118" y="559460"/>
                  <a:pt x="610976" y="667657"/>
                </a:cubicBezTo>
                <a:cubicBezTo>
                  <a:pt x="548081" y="754743"/>
                  <a:pt x="479224" y="837819"/>
                  <a:pt x="422290" y="928914"/>
                </a:cubicBezTo>
                <a:cubicBezTo>
                  <a:pt x="373909" y="1006324"/>
                  <a:pt x="326156" y="1084129"/>
                  <a:pt x="277147" y="1161143"/>
                </a:cubicBezTo>
                <a:cubicBezTo>
                  <a:pt x="258416" y="1190577"/>
                  <a:pt x="219090" y="1248229"/>
                  <a:pt x="219090" y="1248229"/>
                </a:cubicBezTo>
                <a:cubicBezTo>
                  <a:pt x="209414" y="1282096"/>
                  <a:pt x="200740" y="1316265"/>
                  <a:pt x="190061" y="1349829"/>
                </a:cubicBezTo>
                <a:cubicBezTo>
                  <a:pt x="166867" y="1422725"/>
                  <a:pt x="138116" y="1493879"/>
                  <a:pt x="117490" y="1567543"/>
                </a:cubicBezTo>
                <a:cubicBezTo>
                  <a:pt x="74478" y="1721158"/>
                  <a:pt x="88225" y="1801189"/>
                  <a:pt x="59433" y="1973943"/>
                </a:cubicBezTo>
                <a:cubicBezTo>
                  <a:pt x="54595" y="2002972"/>
                  <a:pt x="47709" y="2031733"/>
                  <a:pt x="44919" y="2061029"/>
                </a:cubicBezTo>
                <a:cubicBezTo>
                  <a:pt x="28349" y="2235017"/>
                  <a:pt x="1376" y="2583543"/>
                  <a:pt x="1376" y="2583543"/>
                </a:cubicBezTo>
                <a:cubicBezTo>
                  <a:pt x="24003" y="4552112"/>
                  <a:pt x="-31387" y="3359017"/>
                  <a:pt x="30404" y="3976914"/>
                </a:cubicBezTo>
                <a:cubicBezTo>
                  <a:pt x="51551" y="4188385"/>
                  <a:pt x="29704" y="4075709"/>
                  <a:pt x="73947" y="4252686"/>
                </a:cubicBezTo>
                <a:cubicBezTo>
                  <a:pt x="78785" y="4363962"/>
                  <a:pt x="80798" y="4475397"/>
                  <a:pt x="88461" y="4586514"/>
                </a:cubicBezTo>
                <a:cubicBezTo>
                  <a:pt x="90486" y="4615873"/>
                  <a:pt x="99726" y="4644351"/>
                  <a:pt x="102976" y="4673600"/>
                </a:cubicBezTo>
                <a:cubicBezTo>
                  <a:pt x="109410" y="4731502"/>
                  <a:pt x="109790" y="4790024"/>
                  <a:pt x="117490" y="4847772"/>
                </a:cubicBezTo>
                <a:cubicBezTo>
                  <a:pt x="119512" y="4862937"/>
                  <a:pt x="126632" y="4876989"/>
                  <a:pt x="132004" y="4891314"/>
                </a:cubicBezTo>
                <a:cubicBezTo>
                  <a:pt x="155665" y="4954410"/>
                  <a:pt x="179061" y="5017630"/>
                  <a:pt x="204576" y="5080000"/>
                </a:cubicBezTo>
                <a:cubicBezTo>
                  <a:pt x="239706" y="5165874"/>
                  <a:pt x="247526" y="5180415"/>
                  <a:pt x="277147" y="523965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1742" y="2739174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092" y="2729211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803126" y="2601820"/>
            <a:ext cx="1093444" cy="154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9862" y="4133422"/>
            <a:ext cx="748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点击跳进该事项单，最好能定位到这个单子的这个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06383" y="5312219"/>
            <a:ext cx="2421274" cy="316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27656" y="5421839"/>
            <a:ext cx="422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点击打开，全部的事项列表。不可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，但是可以看到全部项目的。按时间排序。不按项目。第一排序时间，第二排序项目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7964460" y="273546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次迭代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291" y="2334185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9714" y="5324031"/>
            <a:ext cx="1073578" cy="130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5648" y="6541624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进入事项单的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70487" y="2700238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-1491018" y="3069570"/>
            <a:ext cx="4640138" cy="176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3679753" y="4635526"/>
            <a:ext cx="2541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日期如果是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本年度。就显示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日的格式。如果不是本年度就显示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2016-12-12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的格式。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1258" y="7935639"/>
            <a:ext cx="8258838" cy="3226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8559752"/>
            <a:ext cx="640341" cy="650835"/>
          </a:xfrm>
          <a:prstGeom prst="ellipse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206929" y="94943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2191" y="850970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8962" y="8510010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6158" y="887606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加号 28"/>
          <p:cNvSpPr/>
          <p:nvPr/>
        </p:nvSpPr>
        <p:spPr>
          <a:xfrm>
            <a:off x="8689882" y="7980340"/>
            <a:ext cx="413404" cy="413404"/>
          </a:xfrm>
          <a:prstGeom prst="mathPlus">
            <a:avLst>
              <a:gd name="adj1" fmla="val 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095366" y="84796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05" y="8962427"/>
            <a:ext cx="266700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69" y="8972063"/>
            <a:ext cx="276225" cy="2571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9867919"/>
            <a:ext cx="640341" cy="650835"/>
          </a:xfrm>
          <a:prstGeom prst="ellipse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1206929" y="108025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2191" y="981786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39" name="文本框 38"/>
          <p:cNvSpPr txBox="1"/>
          <p:nvPr/>
        </p:nvSpPr>
        <p:spPr>
          <a:xfrm>
            <a:off x="3150864" y="981434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8962" y="9818177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6158" y="1018423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89" y="10257796"/>
            <a:ext cx="266700" cy="2762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53" y="10267432"/>
            <a:ext cx="276225" cy="2571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99437" y="80244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事项单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803126" y="7371363"/>
            <a:ext cx="1170460" cy="1222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73586" y="6623351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进入某个单子的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6929" y="12679739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42600" y="145305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7862" y="13380802"/>
            <a:ext cx="17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粗线条设计稿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16898" y="13838390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88240" y="13451181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31037" y="132237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42600" y="158387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17862" y="14638169"/>
            <a:ext cx="19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粗线条设计稿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335108" y="127685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49" y="13388947"/>
            <a:ext cx="593393" cy="596467"/>
          </a:xfrm>
          <a:prstGeom prst="ellipse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07" y="14594590"/>
            <a:ext cx="593393" cy="596467"/>
          </a:xfrm>
          <a:prstGeom prst="ellipse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 flipV="1">
            <a:off x="515304" y="13356687"/>
            <a:ext cx="1149525" cy="31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-1637150" y="12679739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94974" y="13990604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566316" y="15247819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471342" y="14716862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46496" y="1510407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92501" y="10094462"/>
            <a:ext cx="928013" cy="1426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83594" y="11306079"/>
            <a:ext cx="5903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有迭代就显示这个。没有就不显示。名字长可能被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代替，这个也没有办法。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89" y="14051892"/>
            <a:ext cx="314325" cy="2571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92" y="15144640"/>
            <a:ext cx="3143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06" y="14083496"/>
            <a:ext cx="285750" cy="228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03" y="14065535"/>
            <a:ext cx="266700" cy="2667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842" y="15170377"/>
            <a:ext cx="285750" cy="2286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639" y="15152416"/>
            <a:ext cx="266700" cy="2667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758" y="12838386"/>
            <a:ext cx="419100" cy="257175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90" idx="2"/>
            <a:endCxn id="89" idx="1"/>
          </p:cNvCxnSpPr>
          <p:nvPr/>
        </p:nvCxnSpPr>
        <p:spPr>
          <a:xfrm>
            <a:off x="8463212" y="13124599"/>
            <a:ext cx="2093261" cy="1192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56473" y="11562395"/>
            <a:ext cx="4906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没有迭代就不显示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排序都按录入顺序。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点击显示上次的。同时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跟着变化。显示到最开始的记录时，再次点击回到当前状态。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回溯的内容用暗色背景标出。上次的和上上次的用不同颜色隔开。因为是按录入顺序，所以会形成颜色交替块。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6524" y="12857899"/>
            <a:ext cx="333375" cy="2667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882" y="12842740"/>
            <a:ext cx="333375" cy="24765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7808" y="15162189"/>
            <a:ext cx="400050" cy="285750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1" idx="2"/>
          </p:cNvCxnSpPr>
          <p:nvPr/>
        </p:nvCxnSpPr>
        <p:spPr>
          <a:xfrm flipH="1">
            <a:off x="3095724" y="13090390"/>
            <a:ext cx="5781846" cy="398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213376" y="16896378"/>
            <a:ext cx="6513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点击弹出选择框，选择进入下一次迭代的事项。列表内容是进行中的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2660222" y="13687180"/>
            <a:ext cx="254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创建事项单的用户可以操作所有。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自己只能完成自己的。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也就是其他用户只显示完成按钮。不能</a:t>
            </a:r>
            <a:r>
              <a:rPr lang="en-US" altLang="zh-CN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843" y="632313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0843" y="662737"/>
            <a:ext cx="1667539" cy="46937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9" y="1222778"/>
            <a:ext cx="640341" cy="650835"/>
          </a:xfrm>
          <a:prstGeom prst="ellipse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0976" y="21551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6238" y="123078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1.0</a:t>
            </a:r>
            <a:endParaRPr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7964461" y="163238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1" y="1231097"/>
            <a:ext cx="124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-1582051" y="1498732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0205" y="1597150"/>
            <a:ext cx="5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369305" y="2197075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373869"/>
            <a:ext cx="640341" cy="650835"/>
          </a:xfrm>
          <a:prstGeom prst="ellipse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66461" y="3306197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1723" y="2381880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2.0</a:t>
            </a:r>
            <a:endParaRPr lang="zh-CN" altLang="en-US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4460" y="2783472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3202" y="2382188"/>
            <a:ext cx="12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65690" y="2748241"/>
            <a:ext cx="566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-1814632" y="1462910"/>
            <a:ext cx="4268404" cy="2354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3169058" y="3742583"/>
            <a:ext cx="254171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HOME/PROJ/DOC/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文档采用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MACKDOWN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EPICEDITOR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MERMAID—GANT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是否用这个？还是算了。文档先实现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。普通图文就不错了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44118" y="3557670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823201" y="3781169"/>
            <a:ext cx="447166" cy="708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0843" y="4329017"/>
            <a:ext cx="9645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点击打开文档模块，按时间第一项目第二顺序列出全部文档。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3233</TotalTime>
  <Words>949</Words>
  <Application>Microsoft Office PowerPoint</Application>
  <PresentationFormat>自定义</PresentationFormat>
  <Paragraphs>180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233</cp:revision>
  <dcterms:created xsi:type="dcterms:W3CDTF">2015-09-08T09:01:39Z</dcterms:created>
  <dcterms:modified xsi:type="dcterms:W3CDTF">2015-09-16T16:32:25Z</dcterms:modified>
</cp:coreProperties>
</file>