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287000" cy="1828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05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5F8FA"/>
    <a:srgbClr val="3097D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50" y="-24"/>
      </p:cViewPr>
      <p:guideLst>
        <p:guide orient="horz" pos="5805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9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6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7" indent="0" algn="ctr">
              <a:buNone/>
              <a:defRPr sz="2251"/>
            </a:lvl2pPr>
            <a:lvl3pPr marL="1028713" indent="0" algn="ctr">
              <a:buNone/>
              <a:defRPr sz="2025"/>
            </a:lvl3pPr>
            <a:lvl4pPr marL="1543070" indent="0" algn="ctr">
              <a:buNone/>
              <a:defRPr sz="1801"/>
            </a:lvl4pPr>
            <a:lvl5pPr marL="2057427" indent="0" algn="ctr">
              <a:buNone/>
              <a:defRPr sz="1801"/>
            </a:lvl5pPr>
            <a:lvl6pPr marL="2571781" indent="0" algn="ctr">
              <a:buNone/>
              <a:defRPr sz="1801"/>
            </a:lvl6pPr>
            <a:lvl7pPr marL="3086138" indent="0" algn="ctr">
              <a:buNone/>
              <a:defRPr sz="1801"/>
            </a:lvl7pPr>
            <a:lvl8pPr marL="3600495" indent="0" algn="ctr">
              <a:buNone/>
              <a:defRPr sz="1801"/>
            </a:lvl8pPr>
            <a:lvl9pPr marL="4114851" indent="0" algn="ctr">
              <a:buNone/>
              <a:defRPr sz="180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8"/>
            <a:ext cx="2218134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8"/>
            <a:ext cx="6525816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3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300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3"/>
            <a:ext cx="8872538" cy="400050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7" indent="0">
              <a:buNone/>
              <a:defRPr sz="2251">
                <a:solidFill>
                  <a:schemeClr val="tx1">
                    <a:tint val="75000"/>
                  </a:schemeClr>
                </a:solidFill>
              </a:defRPr>
            </a:lvl2pPr>
            <a:lvl3pPr marL="1028713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4pPr>
            <a:lvl5pPr marL="205742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5pPr>
            <a:lvl6pPr marL="257178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6pPr>
            <a:lvl7pPr marL="308613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7pPr>
            <a:lvl8pPr marL="360049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8pPr>
            <a:lvl9pPr marL="411485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2"/>
            <a:ext cx="8872538" cy="35348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3" y="4483102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3" y="6680201"/>
            <a:ext cx="4351883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2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1"/>
            <a:ext cx="4373315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41"/>
            <a:ext cx="5207794" cy="1299633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1"/>
            </a:lvl4pPr>
            <a:lvl5pPr>
              <a:defRPr sz="2251"/>
            </a:lvl5pPr>
            <a:lvl6pPr>
              <a:defRPr sz="2251"/>
            </a:lvl6pPr>
            <a:lvl7pPr>
              <a:defRPr sz="2251"/>
            </a:lvl7pPr>
            <a:lvl8pPr>
              <a:defRPr sz="2251"/>
            </a:lvl8pPr>
            <a:lvl9pPr>
              <a:defRPr sz="22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41"/>
            <a:ext cx="5207794" cy="1299633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7" indent="0">
              <a:buNone/>
              <a:defRPr sz="3150"/>
            </a:lvl2pPr>
            <a:lvl3pPr marL="1028713" indent="0">
              <a:buNone/>
              <a:defRPr sz="2700"/>
            </a:lvl3pPr>
            <a:lvl4pPr marL="1543070" indent="0">
              <a:buNone/>
              <a:defRPr sz="2251"/>
            </a:lvl4pPr>
            <a:lvl5pPr marL="2057427" indent="0">
              <a:buNone/>
              <a:defRPr sz="2251"/>
            </a:lvl5pPr>
            <a:lvl6pPr marL="2571781" indent="0">
              <a:buNone/>
              <a:defRPr sz="2251"/>
            </a:lvl6pPr>
            <a:lvl7pPr marL="3086138" indent="0">
              <a:buNone/>
              <a:defRPr sz="2251"/>
            </a:lvl7pPr>
            <a:lvl8pPr marL="3600495" indent="0">
              <a:buNone/>
              <a:defRPr sz="2251"/>
            </a:lvl8pPr>
            <a:lvl9pPr marL="4114851" indent="0">
              <a:buNone/>
              <a:defRPr sz="225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2" y="973672"/>
            <a:ext cx="8872538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2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41CA-BB3D-48B5-8A53-7234D0B612B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70" y="16950272"/>
            <a:ext cx="3471863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13" rtl="0" eaLnBrk="1" latinLnBrk="0" hangingPunct="1">
        <a:lnSpc>
          <a:spcPct val="90000"/>
        </a:lnSpc>
        <a:spcBef>
          <a:spcPct val="0"/>
        </a:spcBef>
        <a:buNone/>
        <a:defRPr sz="4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8" indent="-257178" algn="l" defTabSz="102871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35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92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3pPr>
      <a:lvl4pPr marL="1800248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60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6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316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7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03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13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7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8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38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95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5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04900"/>
            <a:ext cx="10287001" cy="6338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49" y="8101416"/>
            <a:ext cx="9639299" cy="95585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71158" y="9768185"/>
            <a:ext cx="780213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未登录的时候，首页文章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啥的。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功能简介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为啥用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 AKAROV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0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7" name="文本框 6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14" y="2721935"/>
            <a:ext cx="6889769" cy="7453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231858"/>
            <a:ext cx="4486275" cy="5095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70040" y="1036347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点登陆或者注册后的页面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1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23261" y="1743075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1" y="9411141"/>
            <a:ext cx="8924925" cy="78561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3361" y="1795133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5160" y="5486728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3990" y="5415291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协作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131" y="12297010"/>
            <a:ext cx="91820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登陆后，未激活及没有项目的页面。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教程页面。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43461" y="1223596"/>
            <a:ext cx="4444411" cy="92332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手机的搜索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在菜单里面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菜单：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创建项目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增加项目成员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捐赠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帮助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退出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977772" y="409353"/>
            <a:ext cx="1776078" cy="1333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17267274"/>
            <a:ext cx="10287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0" y="17312993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BUG/</a:t>
            </a:r>
            <a:r>
              <a:rPr lang="zh-CN" altLang="en-US" dirty="0" smtClean="0"/>
              <a:t>建议  公众号  加入我们 商务合作  为啥免费  为啥捐赠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10" name="文本框 9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60" y="2202880"/>
            <a:ext cx="8335039" cy="243248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61361" y="5033353"/>
            <a:ext cx="8258838" cy="1712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9332" y="6951637"/>
            <a:ext cx="8258838" cy="177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7563" y="8849075"/>
            <a:ext cx="8258838" cy="1978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53600" y="1475346"/>
            <a:ext cx="918209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就显示个人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 ICON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有一个代表的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ICON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不要搞太大。提示用户即可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9220199" y="3419124"/>
            <a:ext cx="1816396" cy="974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45534" y="12664986"/>
            <a:ext cx="8258838" cy="173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37563" y="14796936"/>
            <a:ext cx="8258838" cy="1477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61361" y="5012087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69332" y="6972902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61361" y="8870342"/>
            <a:ext cx="1667539" cy="54078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5534" y="12695409"/>
            <a:ext cx="1667539" cy="53804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113764" y="14796935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工时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37563" y="10954320"/>
            <a:ext cx="8258838" cy="155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045534" y="10975586"/>
            <a:ext cx="1667539" cy="52115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15398" y="5596683"/>
            <a:ext cx="91820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项目就显示项目成员</a:t>
            </a:r>
            <a:endParaRPr lang="en-US" altLang="zh-CN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915398" y="6121337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530903" y="9193180"/>
            <a:ext cx="736570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显示日历。可以筛选。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支付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里程碑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计划项</a:t>
            </a:r>
            <a:endParaRPr lang="en-US" altLang="zh-CN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714507" y="9717834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85160" y="1435562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 /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79089" y="1435562"/>
            <a:ext cx="142856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一棒打到</a:t>
            </a:r>
          </a:p>
        </p:txBody>
      </p:sp>
      <p:sp>
        <p:nvSpPr>
          <p:cNvPr id="4" name="等腰三角形 3"/>
          <p:cNvSpPr/>
          <p:nvPr/>
        </p:nvSpPr>
        <p:spPr>
          <a:xfrm rot="10800000">
            <a:off x="2952055" y="1535194"/>
            <a:ext cx="203200" cy="1751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3505200" y="1953276"/>
            <a:ext cx="50548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如果是项目下就这么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拉可以输入筛选。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条以上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-160020" y="1958254"/>
            <a:ext cx="2616500" cy="244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3" y="1535194"/>
            <a:ext cx="295275" cy="247650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2659583" y="7000610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258" y="940792"/>
            <a:ext cx="8258838" cy="586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71258" y="919527"/>
            <a:ext cx="1667539" cy="51857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1687486"/>
            <a:ext cx="929640" cy="893617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171258" y="308402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51760" y="168748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51760" y="22117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2682" y="1710531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3360314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651760" y="336031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51760" y="38845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02682" y="3383359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171258" y="481376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71258" y="680258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5271656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2651760" y="527165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651760" y="579594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302682" y="5280187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341086" y="629926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更多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7" name="加号 26"/>
          <p:cNvSpPr/>
          <p:nvPr/>
        </p:nvSpPr>
        <p:spPr>
          <a:xfrm>
            <a:off x="8723932" y="1022688"/>
            <a:ext cx="479641" cy="363541"/>
          </a:xfrm>
          <a:prstGeom prst="mathPlus">
            <a:avLst>
              <a:gd name="adj1" fmla="val 59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03" y="2286998"/>
            <a:ext cx="371429" cy="32381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44" y="2284267"/>
            <a:ext cx="371429" cy="33333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03" y="3840210"/>
            <a:ext cx="371429" cy="32381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44" y="3837479"/>
            <a:ext cx="371429" cy="33333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03" y="5731309"/>
            <a:ext cx="371429" cy="32381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44" y="5728578"/>
            <a:ext cx="371429" cy="33333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651760" y="5189866"/>
            <a:ext cx="5474220" cy="1951521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一棒打</a:t>
            </a:r>
            <a:r>
              <a:rPr lang="zh-CN" altLang="en-US" dirty="0" smtClean="0">
                <a:solidFill>
                  <a:schemeClr val="tx1"/>
                </a:solidFill>
              </a:rPr>
              <a:t>到</a:t>
            </a:r>
            <a:r>
              <a:rPr lang="en-US" altLang="zh-CN" dirty="0" smtClean="0">
                <a:solidFill>
                  <a:schemeClr val="tx1"/>
                </a:solidFill>
              </a:rPr>
              <a:t>RPG</a:t>
            </a:r>
            <a:r>
              <a:rPr lang="zh-CN" altLang="en-US" dirty="0" smtClean="0">
                <a:solidFill>
                  <a:schemeClr val="tx1"/>
                </a:solidFill>
              </a:rPr>
              <a:t>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97494" y="6668594"/>
            <a:ext cx="706164" cy="28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285571" y="6679377"/>
            <a:ext cx="706164" cy="28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7581900" y="5793742"/>
            <a:ext cx="759186" cy="16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8963752" y="6667135"/>
            <a:ext cx="0" cy="905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203573" y="6594565"/>
            <a:ext cx="4991398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不搞分页。统一点更多弹出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MODAL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下拉刷新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42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870" y="752298"/>
            <a:ext cx="8258838" cy="548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93870" y="731032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项目成员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2080248"/>
            <a:ext cx="1054244" cy="1059706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10" y="2262444"/>
            <a:ext cx="864075" cy="877510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6337" y="2240769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</a:rPr>
              <a:t>教主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6337" y="2679921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2015-10-10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19899" y="2240769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19899" y="2679921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2015-10-10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3548323"/>
            <a:ext cx="1054244" cy="1059706"/>
          </a:xfrm>
          <a:prstGeom prst="ellipse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10" y="3730519"/>
            <a:ext cx="864075" cy="877510"/>
          </a:xfrm>
          <a:prstGeom prst="ellipse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66337" y="370884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教主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66337" y="414799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2015-10-10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19899" y="370884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19899" y="414799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2015-10-10</a:t>
            </a:r>
            <a:endParaRPr lang="zh-CN" altLang="en-US" dirty="0"/>
          </a:p>
        </p:txBody>
      </p:sp>
      <p:sp>
        <p:nvSpPr>
          <p:cNvPr id="16" name="加号 15"/>
          <p:cNvSpPr/>
          <p:nvPr/>
        </p:nvSpPr>
        <p:spPr>
          <a:xfrm>
            <a:off x="8723932" y="1022688"/>
            <a:ext cx="479641" cy="363541"/>
          </a:xfrm>
          <a:prstGeom prst="mathPlus">
            <a:avLst>
              <a:gd name="adj1" fmla="val 59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乘号 16"/>
          <p:cNvSpPr/>
          <p:nvPr/>
        </p:nvSpPr>
        <p:spPr>
          <a:xfrm>
            <a:off x="3817012" y="2240768"/>
            <a:ext cx="366499" cy="366499"/>
          </a:xfrm>
          <a:prstGeom prst="mathMultiply">
            <a:avLst>
              <a:gd name="adj1" fmla="val 2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83511" y="427858"/>
            <a:ext cx="36215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选中出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001426" y="1100836"/>
            <a:ext cx="1" cy="1077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341086" y="578491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更多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95300" y="1733550"/>
            <a:ext cx="2476500" cy="800100"/>
          </a:xfrm>
          <a:custGeom>
            <a:avLst/>
            <a:gdLst>
              <a:gd name="connsiteX0" fmla="*/ 2476500 w 2476500"/>
              <a:gd name="connsiteY0" fmla="*/ 342900 h 800100"/>
              <a:gd name="connsiteX1" fmla="*/ 2266950 w 2476500"/>
              <a:gd name="connsiteY1" fmla="*/ 209550 h 800100"/>
              <a:gd name="connsiteX2" fmla="*/ 2152650 w 2476500"/>
              <a:gd name="connsiteY2" fmla="*/ 133350 h 800100"/>
              <a:gd name="connsiteX3" fmla="*/ 2095500 w 2476500"/>
              <a:gd name="connsiteY3" fmla="*/ 95250 h 800100"/>
              <a:gd name="connsiteX4" fmla="*/ 1981200 w 2476500"/>
              <a:gd name="connsiteY4" fmla="*/ 76200 h 800100"/>
              <a:gd name="connsiteX5" fmla="*/ 1905000 w 2476500"/>
              <a:gd name="connsiteY5" fmla="*/ 57150 h 800100"/>
              <a:gd name="connsiteX6" fmla="*/ 1771650 w 2476500"/>
              <a:gd name="connsiteY6" fmla="*/ 38100 h 800100"/>
              <a:gd name="connsiteX7" fmla="*/ 1485900 w 2476500"/>
              <a:gd name="connsiteY7" fmla="*/ 0 h 800100"/>
              <a:gd name="connsiteX8" fmla="*/ 933450 w 2476500"/>
              <a:gd name="connsiteY8" fmla="*/ 19050 h 800100"/>
              <a:gd name="connsiteX9" fmla="*/ 723900 w 2476500"/>
              <a:gd name="connsiteY9" fmla="*/ 38100 h 800100"/>
              <a:gd name="connsiteX10" fmla="*/ 666750 w 2476500"/>
              <a:gd name="connsiteY10" fmla="*/ 76200 h 800100"/>
              <a:gd name="connsiteX11" fmla="*/ 609600 w 2476500"/>
              <a:gd name="connsiteY11" fmla="*/ 95250 h 800100"/>
              <a:gd name="connsiteX12" fmla="*/ 457200 w 2476500"/>
              <a:gd name="connsiteY12" fmla="*/ 171450 h 800100"/>
              <a:gd name="connsiteX13" fmla="*/ 438150 w 2476500"/>
              <a:gd name="connsiteY13" fmla="*/ 228600 h 800100"/>
              <a:gd name="connsiteX14" fmla="*/ 400050 w 2476500"/>
              <a:gd name="connsiteY14" fmla="*/ 285750 h 800100"/>
              <a:gd name="connsiteX15" fmla="*/ 171450 w 2476500"/>
              <a:gd name="connsiteY15" fmla="*/ 552450 h 800100"/>
              <a:gd name="connsiteX16" fmla="*/ 19050 w 2476500"/>
              <a:gd name="connsiteY16" fmla="*/ 762000 h 800100"/>
              <a:gd name="connsiteX17" fmla="*/ 0 w 2476500"/>
              <a:gd name="connsiteY17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76500" h="800100">
                <a:moveTo>
                  <a:pt x="2476500" y="342900"/>
                </a:moveTo>
                <a:cubicBezTo>
                  <a:pt x="2341985" y="262191"/>
                  <a:pt x="2412058" y="306289"/>
                  <a:pt x="2266950" y="209550"/>
                </a:cubicBezTo>
                <a:lnTo>
                  <a:pt x="2152650" y="133350"/>
                </a:lnTo>
                <a:cubicBezTo>
                  <a:pt x="2133600" y="120650"/>
                  <a:pt x="2118084" y="99014"/>
                  <a:pt x="2095500" y="95250"/>
                </a:cubicBezTo>
                <a:cubicBezTo>
                  <a:pt x="2057400" y="88900"/>
                  <a:pt x="2019075" y="83775"/>
                  <a:pt x="1981200" y="76200"/>
                </a:cubicBezTo>
                <a:cubicBezTo>
                  <a:pt x="1955527" y="71065"/>
                  <a:pt x="1930759" y="61834"/>
                  <a:pt x="1905000" y="57150"/>
                </a:cubicBezTo>
                <a:cubicBezTo>
                  <a:pt x="1860823" y="49118"/>
                  <a:pt x="1816029" y="44928"/>
                  <a:pt x="1771650" y="38100"/>
                </a:cubicBezTo>
                <a:cubicBezTo>
                  <a:pt x="1549325" y="3896"/>
                  <a:pt x="1772118" y="31802"/>
                  <a:pt x="1485900" y="0"/>
                </a:cubicBezTo>
                <a:lnTo>
                  <a:pt x="933450" y="19050"/>
                </a:lnTo>
                <a:cubicBezTo>
                  <a:pt x="863399" y="22553"/>
                  <a:pt x="792481" y="23404"/>
                  <a:pt x="723900" y="38100"/>
                </a:cubicBezTo>
                <a:cubicBezTo>
                  <a:pt x="701513" y="42897"/>
                  <a:pt x="687228" y="65961"/>
                  <a:pt x="666750" y="76200"/>
                </a:cubicBezTo>
                <a:cubicBezTo>
                  <a:pt x="648789" y="85180"/>
                  <a:pt x="627561" y="86270"/>
                  <a:pt x="609600" y="95250"/>
                </a:cubicBezTo>
                <a:cubicBezTo>
                  <a:pt x="429650" y="185225"/>
                  <a:pt x="586073" y="128492"/>
                  <a:pt x="457200" y="171450"/>
                </a:cubicBezTo>
                <a:cubicBezTo>
                  <a:pt x="450850" y="190500"/>
                  <a:pt x="447130" y="210639"/>
                  <a:pt x="438150" y="228600"/>
                </a:cubicBezTo>
                <a:cubicBezTo>
                  <a:pt x="427911" y="249078"/>
                  <a:pt x="414605" y="268076"/>
                  <a:pt x="400050" y="285750"/>
                </a:cubicBezTo>
                <a:cubicBezTo>
                  <a:pt x="325616" y="376134"/>
                  <a:pt x="246871" y="462888"/>
                  <a:pt x="171450" y="552450"/>
                </a:cubicBezTo>
                <a:cubicBezTo>
                  <a:pt x="128669" y="603252"/>
                  <a:pt x="47953" y="704194"/>
                  <a:pt x="19050" y="762000"/>
                </a:cubicBezTo>
                <a:lnTo>
                  <a:pt x="0" y="800100"/>
                </a:ln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2092518" y="2501725"/>
            <a:ext cx="3621512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HOME/PROJ/PERSON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这个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也是下拉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365829" y="1246534"/>
            <a:ext cx="943428" cy="248437"/>
          </a:xfrm>
          <a:custGeom>
            <a:avLst/>
            <a:gdLst>
              <a:gd name="connsiteX0" fmla="*/ 943428 w 943428"/>
              <a:gd name="connsiteY0" fmla="*/ 248437 h 248437"/>
              <a:gd name="connsiteX1" fmla="*/ 870857 w 943428"/>
              <a:gd name="connsiteY1" fmla="*/ 233923 h 248437"/>
              <a:gd name="connsiteX2" fmla="*/ 725714 w 943428"/>
              <a:gd name="connsiteY2" fmla="*/ 175866 h 248437"/>
              <a:gd name="connsiteX3" fmla="*/ 609600 w 943428"/>
              <a:gd name="connsiteY3" fmla="*/ 132323 h 248437"/>
              <a:gd name="connsiteX4" fmla="*/ 493485 w 943428"/>
              <a:gd name="connsiteY4" fmla="*/ 74266 h 248437"/>
              <a:gd name="connsiteX5" fmla="*/ 391885 w 943428"/>
              <a:gd name="connsiteY5" fmla="*/ 59752 h 248437"/>
              <a:gd name="connsiteX6" fmla="*/ 275771 w 943428"/>
              <a:gd name="connsiteY6" fmla="*/ 16209 h 248437"/>
              <a:gd name="connsiteX7" fmla="*/ 217714 w 943428"/>
              <a:gd name="connsiteY7" fmla="*/ 1695 h 248437"/>
              <a:gd name="connsiteX8" fmla="*/ 0 w 943428"/>
              <a:gd name="connsiteY8" fmla="*/ 1695 h 24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428" h="248437">
                <a:moveTo>
                  <a:pt x="943428" y="248437"/>
                </a:moveTo>
                <a:cubicBezTo>
                  <a:pt x="919238" y="243599"/>
                  <a:pt x="894790" y="239906"/>
                  <a:pt x="870857" y="233923"/>
                </a:cubicBezTo>
                <a:cubicBezTo>
                  <a:pt x="826818" y="222913"/>
                  <a:pt x="758388" y="188936"/>
                  <a:pt x="725714" y="175866"/>
                </a:cubicBezTo>
                <a:cubicBezTo>
                  <a:pt x="687334" y="160514"/>
                  <a:pt x="647471" y="148891"/>
                  <a:pt x="609600" y="132323"/>
                </a:cubicBezTo>
                <a:cubicBezTo>
                  <a:pt x="569955" y="114978"/>
                  <a:pt x="536324" y="80386"/>
                  <a:pt x="493485" y="74266"/>
                </a:cubicBezTo>
                <a:lnTo>
                  <a:pt x="391885" y="59752"/>
                </a:lnTo>
                <a:cubicBezTo>
                  <a:pt x="353535" y="44412"/>
                  <a:pt x="315594" y="27587"/>
                  <a:pt x="275771" y="16209"/>
                </a:cubicBezTo>
                <a:cubicBezTo>
                  <a:pt x="256591" y="10729"/>
                  <a:pt x="237634" y="2743"/>
                  <a:pt x="217714" y="1695"/>
                </a:cubicBezTo>
                <a:cubicBezTo>
                  <a:pt x="145243" y="-2119"/>
                  <a:pt x="72571" y="1695"/>
                  <a:pt x="0" y="16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41714" y="1161143"/>
            <a:ext cx="667657" cy="377371"/>
          </a:xfrm>
          <a:custGeom>
            <a:avLst/>
            <a:gdLst>
              <a:gd name="connsiteX0" fmla="*/ 0 w 667657"/>
              <a:gd name="connsiteY0" fmla="*/ 377371 h 377371"/>
              <a:gd name="connsiteX1" fmla="*/ 116115 w 667657"/>
              <a:gd name="connsiteY1" fmla="*/ 261257 h 377371"/>
              <a:gd name="connsiteX2" fmla="*/ 261257 w 667657"/>
              <a:gd name="connsiteY2" fmla="*/ 145143 h 377371"/>
              <a:gd name="connsiteX3" fmla="*/ 478972 w 667657"/>
              <a:gd name="connsiteY3" fmla="*/ 0 h 377371"/>
              <a:gd name="connsiteX4" fmla="*/ 653143 w 667657"/>
              <a:gd name="connsiteY4" fmla="*/ 14514 h 377371"/>
              <a:gd name="connsiteX5" fmla="*/ 638629 w 667657"/>
              <a:gd name="connsiteY5" fmla="*/ 58057 h 377371"/>
              <a:gd name="connsiteX6" fmla="*/ 595086 w 667657"/>
              <a:gd name="connsiteY6" fmla="*/ 87086 h 377371"/>
              <a:gd name="connsiteX7" fmla="*/ 667657 w 667657"/>
              <a:gd name="connsiteY7" fmla="*/ 116114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657" h="377371">
                <a:moveTo>
                  <a:pt x="0" y="377371"/>
                </a:moveTo>
                <a:cubicBezTo>
                  <a:pt x="38705" y="338666"/>
                  <a:pt x="70572" y="291620"/>
                  <a:pt x="116115" y="261257"/>
                </a:cubicBezTo>
                <a:cubicBezTo>
                  <a:pt x="221522" y="190984"/>
                  <a:pt x="83122" y="285776"/>
                  <a:pt x="261257" y="145143"/>
                </a:cubicBezTo>
                <a:cubicBezTo>
                  <a:pt x="431538" y="10711"/>
                  <a:pt x="369982" y="36329"/>
                  <a:pt x="478972" y="0"/>
                </a:cubicBezTo>
                <a:cubicBezTo>
                  <a:pt x="537029" y="4838"/>
                  <a:pt x="598392" y="-5395"/>
                  <a:pt x="653143" y="14514"/>
                </a:cubicBezTo>
                <a:cubicBezTo>
                  <a:pt x="667521" y="19742"/>
                  <a:pt x="648186" y="46110"/>
                  <a:pt x="638629" y="58057"/>
                </a:cubicBezTo>
                <a:cubicBezTo>
                  <a:pt x="627732" y="71679"/>
                  <a:pt x="609600" y="77410"/>
                  <a:pt x="595086" y="87086"/>
                </a:cubicBezTo>
                <a:cubicBezTo>
                  <a:pt x="646680" y="121481"/>
                  <a:pt x="621185" y="116114"/>
                  <a:pt x="667657" y="116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01603" y="740230"/>
            <a:ext cx="2220684" cy="1083069"/>
          </a:xfrm>
          <a:custGeom>
            <a:avLst/>
            <a:gdLst>
              <a:gd name="connsiteX0" fmla="*/ 1741715 w 1741715"/>
              <a:gd name="connsiteY0" fmla="*/ 391885 h 1059542"/>
              <a:gd name="connsiteX1" fmla="*/ 1407886 w 1741715"/>
              <a:gd name="connsiteY1" fmla="*/ 116114 h 1059542"/>
              <a:gd name="connsiteX2" fmla="*/ 1320800 w 1741715"/>
              <a:gd name="connsiteY2" fmla="*/ 87085 h 1059542"/>
              <a:gd name="connsiteX3" fmla="*/ 1161143 w 1741715"/>
              <a:gd name="connsiteY3" fmla="*/ 0 h 1059542"/>
              <a:gd name="connsiteX4" fmla="*/ 986972 w 1741715"/>
              <a:gd name="connsiteY4" fmla="*/ 14514 h 1059542"/>
              <a:gd name="connsiteX5" fmla="*/ 943429 w 1741715"/>
              <a:gd name="connsiteY5" fmla="*/ 29028 h 1059542"/>
              <a:gd name="connsiteX6" fmla="*/ 798286 w 1741715"/>
              <a:gd name="connsiteY6" fmla="*/ 130628 h 1059542"/>
              <a:gd name="connsiteX7" fmla="*/ 682172 w 1741715"/>
              <a:gd name="connsiteY7" fmla="*/ 203200 h 1059542"/>
              <a:gd name="connsiteX8" fmla="*/ 609600 w 1741715"/>
              <a:gd name="connsiteY8" fmla="*/ 275771 h 1059542"/>
              <a:gd name="connsiteX9" fmla="*/ 537029 w 1741715"/>
              <a:gd name="connsiteY9" fmla="*/ 319314 h 1059542"/>
              <a:gd name="connsiteX10" fmla="*/ 449943 w 1741715"/>
              <a:gd name="connsiteY10" fmla="*/ 420914 h 1059542"/>
              <a:gd name="connsiteX11" fmla="*/ 406400 w 1741715"/>
              <a:gd name="connsiteY11" fmla="*/ 449942 h 1059542"/>
              <a:gd name="connsiteX12" fmla="*/ 304800 w 1741715"/>
              <a:gd name="connsiteY12" fmla="*/ 595085 h 1059542"/>
              <a:gd name="connsiteX13" fmla="*/ 232229 w 1741715"/>
              <a:gd name="connsiteY13" fmla="*/ 783771 h 1059542"/>
              <a:gd name="connsiteX14" fmla="*/ 174172 w 1741715"/>
              <a:gd name="connsiteY14" fmla="*/ 856342 h 1059542"/>
              <a:gd name="connsiteX15" fmla="*/ 145143 w 1741715"/>
              <a:gd name="connsiteY15" fmla="*/ 899885 h 1059542"/>
              <a:gd name="connsiteX16" fmla="*/ 72572 w 1741715"/>
              <a:gd name="connsiteY16" fmla="*/ 1001485 h 1059542"/>
              <a:gd name="connsiteX17" fmla="*/ 43543 w 1741715"/>
              <a:gd name="connsiteY17" fmla="*/ 1045028 h 1059542"/>
              <a:gd name="connsiteX18" fmla="*/ 0 w 1741715"/>
              <a:gd name="connsiteY18" fmla="*/ 1059542 h 1059542"/>
              <a:gd name="connsiteX0" fmla="*/ 1777503 w 1777503"/>
              <a:gd name="connsiteY0" fmla="*/ 391885 h 1059560"/>
              <a:gd name="connsiteX1" fmla="*/ 1443674 w 1777503"/>
              <a:gd name="connsiteY1" fmla="*/ 116114 h 1059560"/>
              <a:gd name="connsiteX2" fmla="*/ 1356588 w 1777503"/>
              <a:gd name="connsiteY2" fmla="*/ 87085 h 1059560"/>
              <a:gd name="connsiteX3" fmla="*/ 1196931 w 1777503"/>
              <a:gd name="connsiteY3" fmla="*/ 0 h 1059560"/>
              <a:gd name="connsiteX4" fmla="*/ 1022760 w 1777503"/>
              <a:gd name="connsiteY4" fmla="*/ 14514 h 1059560"/>
              <a:gd name="connsiteX5" fmla="*/ 979217 w 1777503"/>
              <a:gd name="connsiteY5" fmla="*/ 29028 h 1059560"/>
              <a:gd name="connsiteX6" fmla="*/ 834074 w 1777503"/>
              <a:gd name="connsiteY6" fmla="*/ 130628 h 1059560"/>
              <a:gd name="connsiteX7" fmla="*/ 717960 w 1777503"/>
              <a:gd name="connsiteY7" fmla="*/ 203200 h 1059560"/>
              <a:gd name="connsiteX8" fmla="*/ 645388 w 1777503"/>
              <a:gd name="connsiteY8" fmla="*/ 275771 h 1059560"/>
              <a:gd name="connsiteX9" fmla="*/ 572817 w 1777503"/>
              <a:gd name="connsiteY9" fmla="*/ 319314 h 1059560"/>
              <a:gd name="connsiteX10" fmla="*/ 485731 w 1777503"/>
              <a:gd name="connsiteY10" fmla="*/ 420914 h 1059560"/>
              <a:gd name="connsiteX11" fmla="*/ 442188 w 1777503"/>
              <a:gd name="connsiteY11" fmla="*/ 449942 h 1059560"/>
              <a:gd name="connsiteX12" fmla="*/ 340588 w 1777503"/>
              <a:gd name="connsiteY12" fmla="*/ 595085 h 1059560"/>
              <a:gd name="connsiteX13" fmla="*/ 268017 w 1777503"/>
              <a:gd name="connsiteY13" fmla="*/ 783771 h 1059560"/>
              <a:gd name="connsiteX14" fmla="*/ 209960 w 1777503"/>
              <a:gd name="connsiteY14" fmla="*/ 856342 h 1059560"/>
              <a:gd name="connsiteX15" fmla="*/ 180931 w 1777503"/>
              <a:gd name="connsiteY15" fmla="*/ 899885 h 1059560"/>
              <a:gd name="connsiteX16" fmla="*/ 108360 w 1777503"/>
              <a:gd name="connsiteY16" fmla="*/ 1001485 h 1059560"/>
              <a:gd name="connsiteX17" fmla="*/ 79331 w 1777503"/>
              <a:gd name="connsiteY17" fmla="*/ 1045028 h 1059560"/>
              <a:gd name="connsiteX18" fmla="*/ 0 w 1777503"/>
              <a:gd name="connsiteY18" fmla="*/ 728555 h 1059560"/>
              <a:gd name="connsiteX0" fmla="*/ 1837150 w 1837150"/>
              <a:gd name="connsiteY0" fmla="*/ 391885 h 1261812"/>
              <a:gd name="connsiteX1" fmla="*/ 1503321 w 1837150"/>
              <a:gd name="connsiteY1" fmla="*/ 116114 h 1261812"/>
              <a:gd name="connsiteX2" fmla="*/ 1416235 w 1837150"/>
              <a:gd name="connsiteY2" fmla="*/ 87085 h 1261812"/>
              <a:gd name="connsiteX3" fmla="*/ 1256578 w 1837150"/>
              <a:gd name="connsiteY3" fmla="*/ 0 h 1261812"/>
              <a:gd name="connsiteX4" fmla="*/ 1082407 w 1837150"/>
              <a:gd name="connsiteY4" fmla="*/ 14514 h 1261812"/>
              <a:gd name="connsiteX5" fmla="*/ 1038864 w 1837150"/>
              <a:gd name="connsiteY5" fmla="*/ 29028 h 1261812"/>
              <a:gd name="connsiteX6" fmla="*/ 893721 w 1837150"/>
              <a:gd name="connsiteY6" fmla="*/ 130628 h 1261812"/>
              <a:gd name="connsiteX7" fmla="*/ 777607 w 1837150"/>
              <a:gd name="connsiteY7" fmla="*/ 203200 h 1261812"/>
              <a:gd name="connsiteX8" fmla="*/ 705035 w 1837150"/>
              <a:gd name="connsiteY8" fmla="*/ 275771 h 1261812"/>
              <a:gd name="connsiteX9" fmla="*/ 632464 w 1837150"/>
              <a:gd name="connsiteY9" fmla="*/ 319314 h 1261812"/>
              <a:gd name="connsiteX10" fmla="*/ 545378 w 1837150"/>
              <a:gd name="connsiteY10" fmla="*/ 420914 h 1261812"/>
              <a:gd name="connsiteX11" fmla="*/ 501835 w 1837150"/>
              <a:gd name="connsiteY11" fmla="*/ 449942 h 1261812"/>
              <a:gd name="connsiteX12" fmla="*/ 400235 w 1837150"/>
              <a:gd name="connsiteY12" fmla="*/ 595085 h 1261812"/>
              <a:gd name="connsiteX13" fmla="*/ 327664 w 1837150"/>
              <a:gd name="connsiteY13" fmla="*/ 783771 h 1261812"/>
              <a:gd name="connsiteX14" fmla="*/ 269607 w 1837150"/>
              <a:gd name="connsiteY14" fmla="*/ 856342 h 1261812"/>
              <a:gd name="connsiteX15" fmla="*/ 240578 w 1837150"/>
              <a:gd name="connsiteY15" fmla="*/ 899885 h 1261812"/>
              <a:gd name="connsiteX16" fmla="*/ 168007 w 1837150"/>
              <a:gd name="connsiteY16" fmla="*/ 1001485 h 1261812"/>
              <a:gd name="connsiteX17" fmla="*/ 138978 w 1837150"/>
              <a:gd name="connsiteY17" fmla="*/ 1045028 h 1261812"/>
              <a:gd name="connsiteX18" fmla="*/ 0 w 1837150"/>
              <a:gd name="connsiteY18" fmla="*/ 1261812 h 1261812"/>
              <a:gd name="connsiteX0" fmla="*/ 1741714 w 1741714"/>
              <a:gd name="connsiteY0" fmla="*/ 391885 h 1316977"/>
              <a:gd name="connsiteX1" fmla="*/ 1407885 w 1741714"/>
              <a:gd name="connsiteY1" fmla="*/ 116114 h 1316977"/>
              <a:gd name="connsiteX2" fmla="*/ 1320799 w 1741714"/>
              <a:gd name="connsiteY2" fmla="*/ 87085 h 1316977"/>
              <a:gd name="connsiteX3" fmla="*/ 1161142 w 1741714"/>
              <a:gd name="connsiteY3" fmla="*/ 0 h 1316977"/>
              <a:gd name="connsiteX4" fmla="*/ 986971 w 1741714"/>
              <a:gd name="connsiteY4" fmla="*/ 14514 h 1316977"/>
              <a:gd name="connsiteX5" fmla="*/ 943428 w 1741714"/>
              <a:gd name="connsiteY5" fmla="*/ 29028 h 1316977"/>
              <a:gd name="connsiteX6" fmla="*/ 798285 w 1741714"/>
              <a:gd name="connsiteY6" fmla="*/ 130628 h 1316977"/>
              <a:gd name="connsiteX7" fmla="*/ 682171 w 1741714"/>
              <a:gd name="connsiteY7" fmla="*/ 203200 h 1316977"/>
              <a:gd name="connsiteX8" fmla="*/ 609599 w 1741714"/>
              <a:gd name="connsiteY8" fmla="*/ 275771 h 1316977"/>
              <a:gd name="connsiteX9" fmla="*/ 537028 w 1741714"/>
              <a:gd name="connsiteY9" fmla="*/ 319314 h 1316977"/>
              <a:gd name="connsiteX10" fmla="*/ 449942 w 1741714"/>
              <a:gd name="connsiteY10" fmla="*/ 420914 h 1316977"/>
              <a:gd name="connsiteX11" fmla="*/ 406399 w 1741714"/>
              <a:gd name="connsiteY11" fmla="*/ 449942 h 1316977"/>
              <a:gd name="connsiteX12" fmla="*/ 304799 w 1741714"/>
              <a:gd name="connsiteY12" fmla="*/ 595085 h 1316977"/>
              <a:gd name="connsiteX13" fmla="*/ 232228 w 1741714"/>
              <a:gd name="connsiteY13" fmla="*/ 783771 h 1316977"/>
              <a:gd name="connsiteX14" fmla="*/ 174171 w 1741714"/>
              <a:gd name="connsiteY14" fmla="*/ 856342 h 1316977"/>
              <a:gd name="connsiteX15" fmla="*/ 145142 w 1741714"/>
              <a:gd name="connsiteY15" fmla="*/ 899885 h 1316977"/>
              <a:gd name="connsiteX16" fmla="*/ 72571 w 1741714"/>
              <a:gd name="connsiteY16" fmla="*/ 1001485 h 1316977"/>
              <a:gd name="connsiteX17" fmla="*/ 43542 w 1741714"/>
              <a:gd name="connsiteY17" fmla="*/ 1045028 h 1316977"/>
              <a:gd name="connsiteX18" fmla="*/ 0 w 1741714"/>
              <a:gd name="connsiteY18" fmla="*/ 1316977 h 1316977"/>
              <a:gd name="connsiteX0" fmla="*/ 1825221 w 1825221"/>
              <a:gd name="connsiteY0" fmla="*/ 391885 h 1372142"/>
              <a:gd name="connsiteX1" fmla="*/ 1491392 w 1825221"/>
              <a:gd name="connsiteY1" fmla="*/ 116114 h 1372142"/>
              <a:gd name="connsiteX2" fmla="*/ 1404306 w 1825221"/>
              <a:gd name="connsiteY2" fmla="*/ 87085 h 1372142"/>
              <a:gd name="connsiteX3" fmla="*/ 1244649 w 1825221"/>
              <a:gd name="connsiteY3" fmla="*/ 0 h 1372142"/>
              <a:gd name="connsiteX4" fmla="*/ 1070478 w 1825221"/>
              <a:gd name="connsiteY4" fmla="*/ 14514 h 1372142"/>
              <a:gd name="connsiteX5" fmla="*/ 1026935 w 1825221"/>
              <a:gd name="connsiteY5" fmla="*/ 29028 h 1372142"/>
              <a:gd name="connsiteX6" fmla="*/ 881792 w 1825221"/>
              <a:gd name="connsiteY6" fmla="*/ 130628 h 1372142"/>
              <a:gd name="connsiteX7" fmla="*/ 765678 w 1825221"/>
              <a:gd name="connsiteY7" fmla="*/ 203200 h 1372142"/>
              <a:gd name="connsiteX8" fmla="*/ 693106 w 1825221"/>
              <a:gd name="connsiteY8" fmla="*/ 275771 h 1372142"/>
              <a:gd name="connsiteX9" fmla="*/ 620535 w 1825221"/>
              <a:gd name="connsiteY9" fmla="*/ 319314 h 1372142"/>
              <a:gd name="connsiteX10" fmla="*/ 533449 w 1825221"/>
              <a:gd name="connsiteY10" fmla="*/ 420914 h 1372142"/>
              <a:gd name="connsiteX11" fmla="*/ 489906 w 1825221"/>
              <a:gd name="connsiteY11" fmla="*/ 449942 h 1372142"/>
              <a:gd name="connsiteX12" fmla="*/ 388306 w 1825221"/>
              <a:gd name="connsiteY12" fmla="*/ 595085 h 1372142"/>
              <a:gd name="connsiteX13" fmla="*/ 315735 w 1825221"/>
              <a:gd name="connsiteY13" fmla="*/ 783771 h 1372142"/>
              <a:gd name="connsiteX14" fmla="*/ 257678 w 1825221"/>
              <a:gd name="connsiteY14" fmla="*/ 856342 h 1372142"/>
              <a:gd name="connsiteX15" fmla="*/ 228649 w 1825221"/>
              <a:gd name="connsiteY15" fmla="*/ 899885 h 1372142"/>
              <a:gd name="connsiteX16" fmla="*/ 156078 w 1825221"/>
              <a:gd name="connsiteY16" fmla="*/ 1001485 h 1372142"/>
              <a:gd name="connsiteX17" fmla="*/ 127049 w 1825221"/>
              <a:gd name="connsiteY17" fmla="*/ 1045028 h 1372142"/>
              <a:gd name="connsiteX18" fmla="*/ 0 w 1825221"/>
              <a:gd name="connsiteY18" fmla="*/ 1372142 h 13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5221" h="1372142">
                <a:moveTo>
                  <a:pt x="1825221" y="391885"/>
                </a:moveTo>
                <a:cubicBezTo>
                  <a:pt x="1713945" y="299961"/>
                  <a:pt x="1608294" y="200767"/>
                  <a:pt x="1491392" y="116114"/>
                </a:cubicBezTo>
                <a:cubicBezTo>
                  <a:pt x="1466609" y="98167"/>
                  <a:pt x="1431675" y="100769"/>
                  <a:pt x="1404306" y="87085"/>
                </a:cubicBezTo>
                <a:cubicBezTo>
                  <a:pt x="1272590" y="21227"/>
                  <a:pt x="1324198" y="53031"/>
                  <a:pt x="1244649" y="0"/>
                </a:cubicBezTo>
                <a:cubicBezTo>
                  <a:pt x="1186592" y="4838"/>
                  <a:pt x="1128225" y="6815"/>
                  <a:pt x="1070478" y="14514"/>
                </a:cubicBezTo>
                <a:cubicBezTo>
                  <a:pt x="1055313" y="16536"/>
                  <a:pt x="1039965" y="21010"/>
                  <a:pt x="1026935" y="29028"/>
                </a:cubicBezTo>
                <a:cubicBezTo>
                  <a:pt x="976639" y="59979"/>
                  <a:pt x="931872" y="99328"/>
                  <a:pt x="881792" y="130628"/>
                </a:cubicBezTo>
                <a:cubicBezTo>
                  <a:pt x="843087" y="154819"/>
                  <a:pt x="801855" y="175371"/>
                  <a:pt x="765678" y="203200"/>
                </a:cubicBezTo>
                <a:cubicBezTo>
                  <a:pt x="738562" y="224059"/>
                  <a:pt x="719820" y="254400"/>
                  <a:pt x="693106" y="275771"/>
                </a:cubicBezTo>
                <a:cubicBezTo>
                  <a:pt x="671077" y="293394"/>
                  <a:pt x="642803" y="301994"/>
                  <a:pt x="620535" y="319314"/>
                </a:cubicBezTo>
                <a:cubicBezTo>
                  <a:pt x="464463" y="440704"/>
                  <a:pt x="632270" y="322094"/>
                  <a:pt x="533449" y="420914"/>
                </a:cubicBezTo>
                <a:cubicBezTo>
                  <a:pt x="521114" y="433249"/>
                  <a:pt x="504420" y="440266"/>
                  <a:pt x="489906" y="449942"/>
                </a:cubicBezTo>
                <a:cubicBezTo>
                  <a:pt x="413524" y="640902"/>
                  <a:pt x="524797" y="390349"/>
                  <a:pt x="388306" y="595085"/>
                </a:cubicBezTo>
                <a:cubicBezTo>
                  <a:pt x="300260" y="727154"/>
                  <a:pt x="383365" y="659783"/>
                  <a:pt x="315735" y="783771"/>
                </a:cubicBezTo>
                <a:cubicBezTo>
                  <a:pt x="300901" y="810967"/>
                  <a:pt x="276265" y="831559"/>
                  <a:pt x="257678" y="856342"/>
                </a:cubicBezTo>
                <a:cubicBezTo>
                  <a:pt x="247211" y="870297"/>
                  <a:pt x="238325" y="885371"/>
                  <a:pt x="228649" y="899885"/>
                </a:cubicBezTo>
                <a:cubicBezTo>
                  <a:pt x="194783" y="1001485"/>
                  <a:pt x="228650" y="977295"/>
                  <a:pt x="156078" y="1001485"/>
                </a:cubicBezTo>
                <a:cubicBezTo>
                  <a:pt x="146402" y="1015999"/>
                  <a:pt x="153062" y="983252"/>
                  <a:pt x="127049" y="1045028"/>
                </a:cubicBezTo>
                <a:cubicBezTo>
                  <a:pt x="101036" y="1106804"/>
                  <a:pt x="0" y="1372142"/>
                  <a:pt x="0" y="137214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1650606"/>
            <a:ext cx="124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9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Words>238</Words>
  <Application>Microsoft Office PowerPoint</Application>
  <PresentationFormat>自定义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Jason</cp:lastModifiedBy>
  <cp:revision>92</cp:revision>
  <dcterms:created xsi:type="dcterms:W3CDTF">2015-09-08T09:01:39Z</dcterms:created>
  <dcterms:modified xsi:type="dcterms:W3CDTF">2015-09-10T16:04:00Z</dcterms:modified>
</cp:coreProperties>
</file>