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7D1"/>
    <a:srgbClr val="D9F9A5"/>
    <a:srgbClr val="CCFFFF"/>
    <a:srgbClr val="EAEAEA"/>
    <a:srgbClr val="F5F8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 autoAdjust="0"/>
    <p:restoredTop sz="94660"/>
  </p:normalViewPr>
  <p:slideViewPr>
    <p:cSldViewPr snapToGrid="0">
      <p:cViewPr>
        <p:scale>
          <a:sx n="66" d="100"/>
          <a:sy n="66" d="100"/>
        </p:scale>
        <p:origin x="2268" y="-960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C32-6B22-4025-99E9-A70F8651146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1132-A34C-4BE6-BDB4-DD3687056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506" y="779805"/>
            <a:ext cx="8258838" cy="3806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7477" y="801072"/>
            <a:ext cx="1667539" cy="44715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8122" y="27014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43383" y="147908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85177" y="222695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569" y="222695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1487233"/>
            <a:ext cx="593393" cy="596467"/>
          </a:xfrm>
          <a:prstGeom prst="ellipse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68122" y="401673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3383" y="280893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85177" y="355680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7569" y="355680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2817083"/>
            <a:ext cx="593393" cy="596467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4298" y="41381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96948" y="4498546"/>
            <a:ext cx="2852387" cy="474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7477" y="4880432"/>
            <a:ext cx="96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点击进入记事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3" y="4232074"/>
            <a:ext cx="247650" cy="22860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65423" y="5838193"/>
            <a:ext cx="8258838" cy="1536851"/>
          </a:xfrm>
          <a:prstGeom prst="roundRect">
            <a:avLst>
              <a:gd name="adj" fmla="val 62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6172442"/>
            <a:ext cx="593393" cy="596467"/>
          </a:xfrm>
          <a:prstGeom prst="ellipse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43383" y="6118206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65423" y="7444307"/>
            <a:ext cx="8258838" cy="1598482"/>
          </a:xfrm>
          <a:prstGeom prst="roundRect">
            <a:avLst>
              <a:gd name="adj" fmla="val 10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7778555"/>
            <a:ext cx="593393" cy="596467"/>
          </a:xfrm>
          <a:prstGeom prst="ellipse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43383" y="7724319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7027587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7009626"/>
            <a:ext cx="266700" cy="2667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8619960"/>
            <a:ext cx="285750" cy="228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8601999"/>
            <a:ext cx="266700" cy="266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34589" y="8526807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149" y="8526807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5878" y="704111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438" y="7041111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710" y="844582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8024" y="1474533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1487233"/>
            <a:ext cx="593393" cy="596467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165" y="1475866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10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3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0522" y="22696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802379" y="1563433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8024" y="2359878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2372578"/>
            <a:ext cx="593393" cy="596467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6165" y="2361211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510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43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0522" y="31549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802379" y="2455065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5898" y="32237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33" y="3317674"/>
            <a:ext cx="247650" cy="2286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8115300" y="3657599"/>
            <a:ext cx="425784" cy="469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70477" y="4061692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 flipH="1">
            <a:off x="3264119" y="2655571"/>
            <a:ext cx="790260" cy="1900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51090" y="4544745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点击进入分析界面。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13827" y="13208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4671" y="938443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0350" y="5528971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03664" y="6158922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6171622"/>
            <a:ext cx="593393" cy="596467"/>
          </a:xfrm>
          <a:prstGeom prst="ellipse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7530" y="647777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62143" y="657204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096162" y="69539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78019" y="6247822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03664" y="7044267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7056967"/>
            <a:ext cx="593393" cy="596467"/>
          </a:xfrm>
          <a:prstGeom prst="ellipse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177530" y="736311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2143" y="745738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96162" y="783933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78019" y="7139454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089467" y="60051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0311" y="5622832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06" y="5704943"/>
            <a:ext cx="295275" cy="2571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66" y="5697995"/>
            <a:ext cx="419100" cy="25717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02110" y="6136682"/>
            <a:ext cx="92225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376710" y="7022027"/>
            <a:ext cx="8445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6621680"/>
            <a:ext cx="285750" cy="2286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6591019"/>
            <a:ext cx="266700" cy="2667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7516539"/>
            <a:ext cx="285750" cy="2286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7491139"/>
            <a:ext cx="266700" cy="2667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6388100" y="4597416"/>
            <a:ext cx="1084441" cy="12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6"/>
            <a:ext cx="8258838" cy="1321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3035" y="2594429"/>
            <a:ext cx="8258838" cy="87085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3035" y="3467288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523602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700477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3035" y="8773511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3035" y="10542252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83035" y="12310993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6753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46590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25646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4702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8375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6281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459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日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724150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903205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08226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61315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4037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10148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6875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>
            <a:endCxn id="35" idx="0"/>
          </p:cNvCxnSpPr>
          <p:nvPr/>
        </p:nvCxnSpPr>
        <p:spPr>
          <a:xfrm flipH="1">
            <a:off x="-751965" y="2085975"/>
            <a:ext cx="4997366" cy="834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-2553725" y="2920674"/>
            <a:ext cx="3603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操作和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日历一样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怎么点的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2000-2099.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每个月存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预缓存数组或者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TPL</a:t>
            </a: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0183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9942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98997" y="3485215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825709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04764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96299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413151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67534" y="4083050"/>
            <a:ext cx="11790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7534" y="4443639"/>
            <a:ext cx="1179056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★初步想法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66564" y="4809729"/>
            <a:ext cx="1179056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44039" y="349140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+3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-2119745" y="4653958"/>
            <a:ext cx="4433903" cy="3550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2754204" y="8331532"/>
            <a:ext cx="360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点击弹出查看的框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暂不支持日历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>
            <a:off x="-952444" y="9408750"/>
            <a:ext cx="1801760" cy="5879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199082" y="14642999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58" y="15175408"/>
            <a:ext cx="640341" cy="650835"/>
          </a:xfrm>
          <a:prstGeom prst="ellipse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1159215" y="1616579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34477" y="15241475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技术准备</a:t>
            </a:r>
            <a:endParaRPr lang="zh-CN" altLang="en-US" u="sng" dirty="0"/>
          </a:p>
        </p:txBody>
      </p:sp>
      <p:sp>
        <p:nvSpPr>
          <p:cNvPr id="63" name="文本框 62"/>
          <p:cNvSpPr txBox="1"/>
          <p:nvPr/>
        </p:nvSpPr>
        <p:spPr>
          <a:xfrm>
            <a:off x="8577690" y="15201835"/>
            <a:ext cx="7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58444" y="15616164"/>
            <a:ext cx="20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开发计划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33" y="16414410"/>
            <a:ext cx="640341" cy="650835"/>
          </a:xfrm>
          <a:prstGeom prst="ellipse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122952" y="16422421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68" name="文本框 67"/>
          <p:cNvSpPr txBox="1"/>
          <p:nvPr/>
        </p:nvSpPr>
        <p:spPr>
          <a:xfrm>
            <a:off x="2128174" y="16827718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538950" y="16817755"/>
            <a:ext cx="7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159215" y="1759454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299398" y="16386455"/>
            <a:ext cx="13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-1720589" y="15564987"/>
            <a:ext cx="4440800" cy="527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-2969224" y="16198596"/>
            <a:ext cx="334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显示不全双击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伸开遮住下面显示全部内容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完成日期落在今天的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29897" y="15775764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计划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77041" y="17043161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事项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873548" y="14151827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083" y="14245788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627604" y="14245788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87050" y="14044105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7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7"/>
            <a:ext cx="8258838" cy="862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solidFill>
            <a:srgbClr val="3097D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035" y="258191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435066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6119401"/>
            <a:ext cx="8258838" cy="260749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81919"/>
            <a:ext cx="0" cy="53062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51827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15176" y="2581919"/>
            <a:ext cx="0" cy="614497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8525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52937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99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06400" y="6806540"/>
            <a:ext cx="275204" cy="3231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45461" y="2638824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98028" y="26371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336423" y="262740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455803" y="264223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45460" y="447358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7001" y="446872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657250" y="8969844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785" y="9063805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556446" y="9063805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15892" y="8862122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72156" y="443095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91536" y="444578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34852" y="6237467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256393" y="6232612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361548" y="619483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7480928" y="620966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587655" y="6873283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0070C0"/>
                </a:solidFill>
              </a:rPr>
              <a:t>¥720,000,000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3035" y="10180645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0713054"/>
            <a:ext cx="640341" cy="650835"/>
          </a:xfrm>
          <a:prstGeom prst="ellipse">
            <a:avLst/>
          </a:prstGeom>
        </p:spPr>
      </p:pic>
      <p:cxnSp>
        <p:nvCxnSpPr>
          <p:cNvPr id="91" name="直接连接符 90"/>
          <p:cNvCxnSpPr/>
          <p:nvPr/>
        </p:nvCxnSpPr>
        <p:spPr>
          <a:xfrm>
            <a:off x="1143168" y="1170343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118430" y="10663009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cxnSp>
        <p:nvCxnSpPr>
          <p:cNvPr id="99" name="直接连接符 98"/>
          <p:cNvCxnSpPr/>
          <p:nvPr/>
        </p:nvCxnSpPr>
        <p:spPr>
          <a:xfrm>
            <a:off x="1143168" y="1313218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577045" y="6607710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577049" y="753225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566439" y="726668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557854" y="821370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547244" y="794813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126340" y="11017626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884762" y="10677303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379454" y="11017626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183035" y="13810563"/>
            <a:ext cx="3343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CARD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不用显示计划名称了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默认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只统计主项计划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用户自行创建专项</a:t>
            </a:r>
            <a:endParaRPr lang="en-US" altLang="zh-CN" sz="320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870984" y="9564681"/>
            <a:ext cx="334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自动区分状态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1869322"/>
            <a:ext cx="640341" cy="650835"/>
          </a:xfrm>
          <a:prstGeom prst="ellipse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2118430" y="11819277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126340" y="12173894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884762" y="11833571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379454" y="12173894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830896"/>
            <a:ext cx="8258838" cy="397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852161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87986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006552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293888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014563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主项计划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46520" y="2480722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6883" y="345528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-653143" y="2331969"/>
            <a:ext cx="3817258" cy="147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2088292" y="3802743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V1.0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自动加的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计划由于可以自行统计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不纳入日历统计范畴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横计划按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版本模板统计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点击打开计划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154638" y="2006552"/>
            <a:ext cx="11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$</a:t>
            </a:r>
            <a:r>
              <a:rPr lang="zh-CN" altLang="en-US" u="sng" dirty="0" smtClean="0"/>
              <a:t>里程碑</a:t>
            </a:r>
            <a:endParaRPr lang="zh-CN" altLang="en-US" u="sng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2535150"/>
            <a:ext cx="285750" cy="228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509750"/>
            <a:ext cx="266700" cy="2667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135587" y="17849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568" y="1403238"/>
            <a:ext cx="419100" cy="257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355864"/>
            <a:ext cx="304800" cy="2667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8542028" y="357993"/>
            <a:ext cx="1244495" cy="1062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82223" y="95039"/>
            <a:ext cx="2886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历史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弹出框全列出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全部就全部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暂时只支持查看吧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369791" y="2223409"/>
            <a:ext cx="1172237" cy="3053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71258" y="5410923"/>
            <a:ext cx="8294509" cy="234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7928"/>
              </p:ext>
            </p:extLst>
          </p:nvPr>
        </p:nvGraphicFramePr>
        <p:xfrm>
          <a:off x="1845421" y="5848101"/>
          <a:ext cx="6858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进场费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3114248"/>
            <a:ext cx="640341" cy="65083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46520" y="3122259"/>
            <a:ext cx="18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工程量计划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3642846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3617446"/>
            <a:ext cx="266700" cy="2667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98251" y="3459361"/>
            <a:ext cx="70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7399" y="246163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31717" y="1256612"/>
            <a:ext cx="877356" cy="1963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70395" y="3234621"/>
            <a:ext cx="2886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计划模板也这样</a:t>
            </a:r>
            <a:endParaRPr lang="en-US" altLang="zh-CN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135587" y="406617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71258" y="8656748"/>
            <a:ext cx="8294509" cy="567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4" idx="2"/>
          </p:cNvCxnSpPr>
          <p:nvPr/>
        </p:nvCxnSpPr>
        <p:spPr>
          <a:xfrm>
            <a:off x="-645003" y="8819501"/>
            <a:ext cx="1443289" cy="829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54842" y="9648967"/>
            <a:ext cx="780745" cy="64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-2286712" y="9946510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10-7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是实际完成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可计算出计划是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10-5.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WBS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可以点击钻取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694" y="8864128"/>
            <a:ext cx="285750" cy="1905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793684" y="877471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系统设计</a:t>
            </a:r>
            <a:endParaRPr lang="zh-CN" altLang="en-US" u="sng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06929" y="958215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93684" y="9116922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10-1 ~ 10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01050" y="8790575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9239559"/>
            <a:ext cx="371475" cy="21907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793684" y="963506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206929" y="104425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793684" y="9977276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20168" y="965092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10099913"/>
            <a:ext cx="371475" cy="21907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199" y="9715675"/>
            <a:ext cx="247650" cy="23812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924" y="8346153"/>
            <a:ext cx="314325" cy="25717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8306" y="8370339"/>
            <a:ext cx="295275" cy="180975"/>
          </a:xfrm>
          <a:prstGeom prst="rect">
            <a:avLst/>
          </a:prstGeom>
        </p:spPr>
      </p:pic>
      <p:cxnSp>
        <p:nvCxnSpPr>
          <p:cNvPr id="65" name="直接箭头连接符 64"/>
          <p:cNvCxnSpPr>
            <a:stCxn id="63" idx="3"/>
          </p:cNvCxnSpPr>
          <p:nvPr/>
        </p:nvCxnSpPr>
        <p:spPr>
          <a:xfrm flipH="1" flipV="1">
            <a:off x="8033906" y="8156507"/>
            <a:ext cx="809675" cy="304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36546" y="7911953"/>
            <a:ext cx="288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本级增加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785" y="8339712"/>
            <a:ext cx="371475" cy="219075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70" idx="0"/>
          </p:cNvCxnSpPr>
          <p:nvPr/>
        </p:nvCxnSpPr>
        <p:spPr>
          <a:xfrm flipV="1">
            <a:off x="9167523" y="8034734"/>
            <a:ext cx="814700" cy="304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901836" y="7733563"/>
            <a:ext cx="2111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计划缩放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计划移动 返回顶级 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为模板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776179" y="10538405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189424" y="113458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776179" y="10880615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10-2 ~ 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02663" y="10554268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875" y="11003252"/>
            <a:ext cx="371475" cy="2190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9697" y="10650913"/>
            <a:ext cx="238125" cy="15240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7802664" y="11222327"/>
            <a:ext cx="1463006" cy="2153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7802663" y="11600597"/>
            <a:ext cx="1482247" cy="161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802663" y="12027743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887161" y="1243091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7848647" y="12033220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绑定任务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830295" y="11245738"/>
            <a:ext cx="14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增加并</a:t>
            </a:r>
            <a:r>
              <a:rPr lang="zh-CN" altLang="en-US" dirty="0"/>
              <a:t>绑定</a:t>
            </a:r>
            <a:endParaRPr lang="zh-CN" altLang="en-US" dirty="0"/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7742103" y="1245526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7762666" y="12896034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800766" y="1336275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861550" y="11598547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增加子级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887161" y="12945643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441155" y="997727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¥200,000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759" y="2255948"/>
            <a:ext cx="612489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034" y="246916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名称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905000" y="2469162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5034" y="3051708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类型</a:t>
            </a:r>
            <a:endParaRPr lang="zh-CN" altLang="en-US" u="sng" dirty="0"/>
          </a:p>
        </p:txBody>
      </p:sp>
      <p:sp>
        <p:nvSpPr>
          <p:cNvPr id="6" name="矩形 5"/>
          <p:cNvSpPr/>
          <p:nvPr/>
        </p:nvSpPr>
        <p:spPr>
          <a:xfrm>
            <a:off x="1905000" y="3051708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选择横计划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035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区间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905000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866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51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至</a:t>
            </a:r>
            <a:endParaRPr lang="zh-CN" altLang="en-US" u="sng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3724" y="4479870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分列</a:t>
            </a:r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905000" y="4479870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最多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81" y="3822939"/>
            <a:ext cx="32385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4540711"/>
            <a:ext cx="323850" cy="2857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045142" y="5448300"/>
            <a:ext cx="12001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445316" y="5448300"/>
            <a:ext cx="1200150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0758" y="7643941"/>
            <a:ext cx="16044499" cy="1396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69208"/>
              </p:ext>
            </p:extLst>
          </p:nvPr>
        </p:nvGraphicFramePr>
        <p:xfrm>
          <a:off x="980752" y="7658101"/>
          <a:ext cx="16022138" cy="14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</a:tblGrid>
              <a:tr h="47044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计划项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04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470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004730" y="6978523"/>
            <a:ext cx="8863170" cy="6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62" y="7173120"/>
            <a:ext cx="333375" cy="2762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0662" y="7113305"/>
            <a:ext cx="16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</a:t>
            </a:r>
            <a:r>
              <a:rPr lang="zh-CN" altLang="en-US" u="sng" dirty="0"/>
              <a:t>计划</a:t>
            </a:r>
            <a:endParaRPr lang="zh-CN" altLang="en-US" u="sng" dirty="0"/>
          </a:p>
        </p:txBody>
      </p:sp>
      <p:sp>
        <p:nvSpPr>
          <p:cNvPr id="22" name="矩形 21"/>
          <p:cNvSpPr/>
          <p:nvPr/>
        </p:nvSpPr>
        <p:spPr>
          <a:xfrm>
            <a:off x="980758" y="9706120"/>
            <a:ext cx="888714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09" y="9847262"/>
            <a:ext cx="238125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191" y="9823223"/>
            <a:ext cx="285750" cy="228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590973" y="976962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下一项</a:t>
            </a:r>
            <a:endParaRPr lang="zh-CN" altLang="en-US" u="sng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74" y="7189822"/>
            <a:ext cx="333375" cy="2762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651521" y="7091481"/>
            <a:ext cx="15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编辑项</a:t>
            </a:r>
            <a:endParaRPr lang="zh-CN" altLang="en-US" u="sng" dirty="0"/>
          </a:p>
        </p:txBody>
      </p:sp>
      <p:sp>
        <p:nvSpPr>
          <p:cNvPr id="28" name="文本框 27"/>
          <p:cNvSpPr txBox="1"/>
          <p:nvPr/>
        </p:nvSpPr>
        <p:spPr>
          <a:xfrm>
            <a:off x="8729437" y="9785656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下一月</a:t>
            </a:r>
            <a:endParaRPr lang="zh-CN" altLang="en-US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7455" y="10238361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1</a:t>
            </a:r>
            <a:r>
              <a:rPr lang="zh-CN" altLang="en-US" u="sng" dirty="0" smtClean="0"/>
              <a:t>号楼</a:t>
            </a:r>
            <a:endParaRPr lang="zh-CN" altLang="en-US" u="sng" dirty="0"/>
          </a:p>
        </p:txBody>
      </p:sp>
      <p:sp>
        <p:nvSpPr>
          <p:cNvPr id="30" name="文本框 29"/>
          <p:cNvSpPr txBox="1"/>
          <p:nvPr/>
        </p:nvSpPr>
        <p:spPr>
          <a:xfrm>
            <a:off x="1437455" y="10770602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2015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10</a:t>
            </a:r>
            <a:r>
              <a:rPr lang="zh-CN" altLang="en-US" u="sng" dirty="0" smtClean="0"/>
              <a:t>月</a:t>
            </a:r>
            <a:endParaRPr lang="zh-CN" altLang="en-US" u="sng" dirty="0"/>
          </a:p>
        </p:txBody>
      </p:sp>
      <p:sp>
        <p:nvSpPr>
          <p:cNvPr id="31" name="文本框 30"/>
          <p:cNvSpPr txBox="1"/>
          <p:nvPr/>
        </p:nvSpPr>
        <p:spPr>
          <a:xfrm>
            <a:off x="1437455" y="11273111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A</a:t>
            </a:r>
            <a:endParaRPr lang="zh-CN" altLang="en-US" u="sng" dirty="0"/>
          </a:p>
        </p:txBody>
      </p:sp>
      <p:sp>
        <p:nvSpPr>
          <p:cNvPr id="32" name="文本框 31"/>
          <p:cNvSpPr txBox="1"/>
          <p:nvPr/>
        </p:nvSpPr>
        <p:spPr>
          <a:xfrm>
            <a:off x="1437455" y="11775620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B</a:t>
            </a:r>
            <a:endParaRPr lang="zh-CN" altLang="en-US" u="sng" dirty="0"/>
          </a:p>
        </p:txBody>
      </p:sp>
      <p:sp>
        <p:nvSpPr>
          <p:cNvPr id="33" name="矩形 32"/>
          <p:cNvSpPr/>
          <p:nvPr/>
        </p:nvSpPr>
        <p:spPr>
          <a:xfrm>
            <a:off x="1905000" y="11302843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89283" y="11775620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026401" y="6346527"/>
            <a:ext cx="216322" cy="739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309675" y="5854615"/>
            <a:ext cx="21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和纵向计划一样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105067" y="7449345"/>
            <a:ext cx="2067477" cy="2256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5534" y="8875459"/>
            <a:ext cx="1667539" cy="52208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94732" y="5066991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319" y="6979049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0264" y="14796935"/>
            <a:ext cx="1667539" cy="48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84983" y="509469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38698" y="7798475"/>
            <a:ext cx="4991398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全部使用点击进入模块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的模式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如果没有数据，则提示一段增加的话，比如：点击增加项目。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点击增加事项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2194302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7217" y="30718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5730" y="3071812"/>
            <a:ext cx="11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3662377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0823" y="4714942"/>
            <a:ext cx="8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7858" y="46468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也是下拉。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任何时候都能下拉切换吧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52455" y="3262745"/>
            <a:ext cx="2348345" cy="4010891"/>
          </a:xfrm>
          <a:custGeom>
            <a:avLst/>
            <a:gdLst>
              <a:gd name="connsiteX0" fmla="*/ 0 w 2348345"/>
              <a:gd name="connsiteY0" fmla="*/ 0 h 4010891"/>
              <a:gd name="connsiteX1" fmla="*/ 249381 w 2348345"/>
              <a:gd name="connsiteY1" fmla="*/ 124691 h 4010891"/>
              <a:gd name="connsiteX2" fmla="*/ 311727 w 2348345"/>
              <a:gd name="connsiteY2" fmla="*/ 145473 h 4010891"/>
              <a:gd name="connsiteX3" fmla="*/ 976745 w 2348345"/>
              <a:gd name="connsiteY3" fmla="*/ 498764 h 4010891"/>
              <a:gd name="connsiteX4" fmla="*/ 1059872 w 2348345"/>
              <a:gd name="connsiteY4" fmla="*/ 540328 h 4010891"/>
              <a:gd name="connsiteX5" fmla="*/ 1122218 w 2348345"/>
              <a:gd name="connsiteY5" fmla="*/ 561110 h 4010891"/>
              <a:gd name="connsiteX6" fmla="*/ 1413163 w 2348345"/>
              <a:gd name="connsiteY6" fmla="*/ 748146 h 4010891"/>
              <a:gd name="connsiteX7" fmla="*/ 1724890 w 2348345"/>
              <a:gd name="connsiteY7" fmla="*/ 914400 h 4010891"/>
              <a:gd name="connsiteX8" fmla="*/ 1787236 w 2348345"/>
              <a:gd name="connsiteY8" fmla="*/ 955964 h 4010891"/>
              <a:gd name="connsiteX9" fmla="*/ 1932709 w 2348345"/>
              <a:gd name="connsiteY9" fmla="*/ 1080655 h 4010891"/>
              <a:gd name="connsiteX10" fmla="*/ 2057400 w 2348345"/>
              <a:gd name="connsiteY10" fmla="*/ 1288473 h 4010891"/>
              <a:gd name="connsiteX11" fmla="*/ 2140527 w 2348345"/>
              <a:gd name="connsiteY11" fmla="*/ 1433946 h 4010891"/>
              <a:gd name="connsiteX12" fmla="*/ 2161309 w 2348345"/>
              <a:gd name="connsiteY12" fmla="*/ 1496291 h 4010891"/>
              <a:gd name="connsiteX13" fmla="*/ 2202872 w 2348345"/>
              <a:gd name="connsiteY13" fmla="*/ 1683328 h 4010891"/>
              <a:gd name="connsiteX14" fmla="*/ 2286000 w 2348345"/>
              <a:gd name="connsiteY14" fmla="*/ 1911928 h 4010891"/>
              <a:gd name="connsiteX15" fmla="*/ 2306781 w 2348345"/>
              <a:gd name="connsiteY15" fmla="*/ 2161310 h 4010891"/>
              <a:gd name="connsiteX16" fmla="*/ 2327563 w 2348345"/>
              <a:gd name="connsiteY16" fmla="*/ 2348346 h 4010891"/>
              <a:gd name="connsiteX17" fmla="*/ 2348345 w 2348345"/>
              <a:gd name="connsiteY17" fmla="*/ 2701637 h 4010891"/>
              <a:gd name="connsiteX18" fmla="*/ 2306781 w 2348345"/>
              <a:gd name="connsiteY18" fmla="*/ 3075710 h 4010891"/>
              <a:gd name="connsiteX19" fmla="*/ 2286000 w 2348345"/>
              <a:gd name="connsiteY19" fmla="*/ 3138055 h 4010891"/>
              <a:gd name="connsiteX20" fmla="*/ 2265218 w 2348345"/>
              <a:gd name="connsiteY20" fmla="*/ 3241964 h 4010891"/>
              <a:gd name="connsiteX21" fmla="*/ 2244436 w 2348345"/>
              <a:gd name="connsiteY21" fmla="*/ 3304310 h 4010891"/>
              <a:gd name="connsiteX22" fmla="*/ 2202872 w 2348345"/>
              <a:gd name="connsiteY22" fmla="*/ 3470564 h 4010891"/>
              <a:gd name="connsiteX23" fmla="*/ 2161309 w 2348345"/>
              <a:gd name="connsiteY23" fmla="*/ 3532910 h 4010891"/>
              <a:gd name="connsiteX24" fmla="*/ 2098963 w 2348345"/>
              <a:gd name="connsiteY24" fmla="*/ 3657600 h 4010891"/>
              <a:gd name="connsiteX25" fmla="*/ 2057400 w 2348345"/>
              <a:gd name="connsiteY25" fmla="*/ 3782291 h 4010891"/>
              <a:gd name="connsiteX26" fmla="*/ 2015836 w 2348345"/>
              <a:gd name="connsiteY26" fmla="*/ 3969328 h 4010891"/>
              <a:gd name="connsiteX27" fmla="*/ 1995054 w 2348345"/>
              <a:gd name="connsiteY27" fmla="*/ 4010891 h 401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8345" h="4010891">
                <a:moveTo>
                  <a:pt x="0" y="0"/>
                </a:moveTo>
                <a:cubicBezTo>
                  <a:pt x="83127" y="41564"/>
                  <a:pt x="161211" y="95301"/>
                  <a:pt x="249381" y="124691"/>
                </a:cubicBezTo>
                <a:cubicBezTo>
                  <a:pt x="270163" y="131618"/>
                  <a:pt x="292134" y="135676"/>
                  <a:pt x="311727" y="145473"/>
                </a:cubicBezTo>
                <a:cubicBezTo>
                  <a:pt x="542279" y="260749"/>
                  <a:pt x="750850" y="379172"/>
                  <a:pt x="976745" y="498764"/>
                </a:cubicBezTo>
                <a:cubicBezTo>
                  <a:pt x="1004124" y="513259"/>
                  <a:pt x="1030482" y="530531"/>
                  <a:pt x="1059872" y="540328"/>
                </a:cubicBezTo>
                <a:cubicBezTo>
                  <a:pt x="1080654" y="547255"/>
                  <a:pt x="1103336" y="550003"/>
                  <a:pt x="1122218" y="561110"/>
                </a:cubicBezTo>
                <a:cubicBezTo>
                  <a:pt x="1221593" y="619566"/>
                  <a:pt x="1313700" y="689840"/>
                  <a:pt x="1413163" y="748146"/>
                </a:cubicBezTo>
                <a:cubicBezTo>
                  <a:pt x="1514757" y="807701"/>
                  <a:pt x="1626905" y="849077"/>
                  <a:pt x="1724890" y="914400"/>
                </a:cubicBezTo>
                <a:cubicBezTo>
                  <a:pt x="1745672" y="928255"/>
                  <a:pt x="1767732" y="940361"/>
                  <a:pt x="1787236" y="955964"/>
                </a:cubicBezTo>
                <a:cubicBezTo>
                  <a:pt x="1837107" y="995861"/>
                  <a:pt x="1892435" y="1031087"/>
                  <a:pt x="1932709" y="1080655"/>
                </a:cubicBezTo>
                <a:cubicBezTo>
                  <a:pt x="1983652" y="1143353"/>
                  <a:pt x="2016440" y="1218841"/>
                  <a:pt x="2057400" y="1288473"/>
                </a:cubicBezTo>
                <a:cubicBezTo>
                  <a:pt x="2085717" y="1336612"/>
                  <a:pt x="2122866" y="1380963"/>
                  <a:pt x="2140527" y="1433946"/>
                </a:cubicBezTo>
                <a:cubicBezTo>
                  <a:pt x="2147454" y="1454728"/>
                  <a:pt x="2155996" y="1475039"/>
                  <a:pt x="2161309" y="1496291"/>
                </a:cubicBezTo>
                <a:cubicBezTo>
                  <a:pt x="2176799" y="1558251"/>
                  <a:pt x="2184520" y="1622155"/>
                  <a:pt x="2202872" y="1683328"/>
                </a:cubicBezTo>
                <a:cubicBezTo>
                  <a:pt x="2226171" y="1760990"/>
                  <a:pt x="2258291" y="1835728"/>
                  <a:pt x="2286000" y="1911928"/>
                </a:cubicBezTo>
                <a:cubicBezTo>
                  <a:pt x="2292927" y="1995055"/>
                  <a:pt x="2298873" y="2078270"/>
                  <a:pt x="2306781" y="2161310"/>
                </a:cubicBezTo>
                <a:cubicBezTo>
                  <a:pt x="2312728" y="2223756"/>
                  <a:pt x="2322752" y="2285802"/>
                  <a:pt x="2327563" y="2348346"/>
                </a:cubicBezTo>
                <a:cubicBezTo>
                  <a:pt x="2336611" y="2465966"/>
                  <a:pt x="2341418" y="2583873"/>
                  <a:pt x="2348345" y="2701637"/>
                </a:cubicBezTo>
                <a:cubicBezTo>
                  <a:pt x="2337721" y="2829128"/>
                  <a:pt x="2334378" y="2951523"/>
                  <a:pt x="2306781" y="3075710"/>
                </a:cubicBezTo>
                <a:cubicBezTo>
                  <a:pt x="2302029" y="3097094"/>
                  <a:pt x="2291313" y="3116803"/>
                  <a:pt x="2286000" y="3138055"/>
                </a:cubicBezTo>
                <a:cubicBezTo>
                  <a:pt x="2277433" y="3172323"/>
                  <a:pt x="2273785" y="3207696"/>
                  <a:pt x="2265218" y="3241964"/>
                </a:cubicBezTo>
                <a:cubicBezTo>
                  <a:pt x="2259905" y="3263216"/>
                  <a:pt x="2249749" y="3283058"/>
                  <a:pt x="2244436" y="3304310"/>
                </a:cubicBezTo>
                <a:cubicBezTo>
                  <a:pt x="2232578" y="3351740"/>
                  <a:pt x="2226625" y="3423058"/>
                  <a:pt x="2202872" y="3470564"/>
                </a:cubicBezTo>
                <a:cubicBezTo>
                  <a:pt x="2191702" y="3492904"/>
                  <a:pt x="2172479" y="3510570"/>
                  <a:pt x="2161309" y="3532910"/>
                </a:cubicBezTo>
                <a:cubicBezTo>
                  <a:pt x="2075276" y="3704977"/>
                  <a:pt x="2218070" y="3478942"/>
                  <a:pt x="2098963" y="3657600"/>
                </a:cubicBezTo>
                <a:cubicBezTo>
                  <a:pt x="2085109" y="3699164"/>
                  <a:pt x="2065992" y="3739330"/>
                  <a:pt x="2057400" y="3782291"/>
                </a:cubicBezTo>
                <a:cubicBezTo>
                  <a:pt x="2049165" y="3823467"/>
                  <a:pt x="2030510" y="3925307"/>
                  <a:pt x="2015836" y="3969328"/>
                </a:cubicBezTo>
                <a:cubicBezTo>
                  <a:pt x="2010938" y="3984023"/>
                  <a:pt x="2001981" y="3997037"/>
                  <a:pt x="1995054" y="4010891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84526" y="7122216"/>
            <a:ext cx="36215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超过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个字。显示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比如我是教主夫人。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个字，就显示我是教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85952" y="6154244"/>
            <a:ext cx="332648" cy="754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02526" y="6908800"/>
            <a:ext cx="3621512" cy="125572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进入显示用户信息及权限列表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权限只有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个查看和编辑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按模块分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每个模块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流程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邀请协作者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和用户同权限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建立项目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邀请项目人员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591" y="7042447"/>
            <a:ext cx="9872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事项没有单独的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。只能在进入某一个事项单的时候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条。每个项目抽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个项目，这个项目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个项目。第一个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条，第二个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以此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类推。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显示最新未完成的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3710" y="1886857"/>
            <a:ext cx="1177033" cy="5239657"/>
          </a:xfrm>
          <a:custGeom>
            <a:avLst/>
            <a:gdLst>
              <a:gd name="connsiteX0" fmla="*/ 1177033 w 1177033"/>
              <a:gd name="connsiteY0" fmla="*/ 0 h 5239657"/>
              <a:gd name="connsiteX1" fmla="*/ 1118976 w 1177033"/>
              <a:gd name="connsiteY1" fmla="*/ 72572 h 5239657"/>
              <a:gd name="connsiteX2" fmla="*/ 1089947 w 1177033"/>
              <a:gd name="connsiteY2" fmla="*/ 130629 h 5239657"/>
              <a:gd name="connsiteX3" fmla="*/ 886747 w 1177033"/>
              <a:gd name="connsiteY3" fmla="*/ 377372 h 5239657"/>
              <a:gd name="connsiteX4" fmla="*/ 610976 w 1177033"/>
              <a:gd name="connsiteY4" fmla="*/ 667657 h 5239657"/>
              <a:gd name="connsiteX5" fmla="*/ 422290 w 1177033"/>
              <a:gd name="connsiteY5" fmla="*/ 928914 h 5239657"/>
              <a:gd name="connsiteX6" fmla="*/ 277147 w 1177033"/>
              <a:gd name="connsiteY6" fmla="*/ 1161143 h 5239657"/>
              <a:gd name="connsiteX7" fmla="*/ 219090 w 1177033"/>
              <a:gd name="connsiteY7" fmla="*/ 1248229 h 5239657"/>
              <a:gd name="connsiteX8" fmla="*/ 190061 w 1177033"/>
              <a:gd name="connsiteY8" fmla="*/ 1349829 h 5239657"/>
              <a:gd name="connsiteX9" fmla="*/ 117490 w 1177033"/>
              <a:gd name="connsiteY9" fmla="*/ 1567543 h 5239657"/>
              <a:gd name="connsiteX10" fmla="*/ 59433 w 1177033"/>
              <a:gd name="connsiteY10" fmla="*/ 1973943 h 5239657"/>
              <a:gd name="connsiteX11" fmla="*/ 44919 w 1177033"/>
              <a:gd name="connsiteY11" fmla="*/ 2061029 h 5239657"/>
              <a:gd name="connsiteX12" fmla="*/ 1376 w 1177033"/>
              <a:gd name="connsiteY12" fmla="*/ 2583543 h 5239657"/>
              <a:gd name="connsiteX13" fmla="*/ 30404 w 1177033"/>
              <a:gd name="connsiteY13" fmla="*/ 3976914 h 5239657"/>
              <a:gd name="connsiteX14" fmla="*/ 73947 w 1177033"/>
              <a:gd name="connsiteY14" fmla="*/ 4252686 h 5239657"/>
              <a:gd name="connsiteX15" fmla="*/ 88461 w 1177033"/>
              <a:gd name="connsiteY15" fmla="*/ 4586514 h 5239657"/>
              <a:gd name="connsiteX16" fmla="*/ 102976 w 1177033"/>
              <a:gd name="connsiteY16" fmla="*/ 4673600 h 5239657"/>
              <a:gd name="connsiteX17" fmla="*/ 117490 w 1177033"/>
              <a:gd name="connsiteY17" fmla="*/ 4847772 h 5239657"/>
              <a:gd name="connsiteX18" fmla="*/ 132004 w 1177033"/>
              <a:gd name="connsiteY18" fmla="*/ 4891314 h 5239657"/>
              <a:gd name="connsiteX19" fmla="*/ 204576 w 1177033"/>
              <a:gd name="connsiteY19" fmla="*/ 5080000 h 5239657"/>
              <a:gd name="connsiteX20" fmla="*/ 277147 w 1177033"/>
              <a:gd name="connsiteY20" fmla="*/ 5239657 h 523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7033" h="5239657">
                <a:moveTo>
                  <a:pt x="1177033" y="0"/>
                </a:moveTo>
                <a:cubicBezTo>
                  <a:pt x="1157681" y="24191"/>
                  <a:pt x="1136160" y="46796"/>
                  <a:pt x="1118976" y="72572"/>
                </a:cubicBezTo>
                <a:cubicBezTo>
                  <a:pt x="1106974" y="90575"/>
                  <a:pt x="1103060" y="113419"/>
                  <a:pt x="1089947" y="130629"/>
                </a:cubicBezTo>
                <a:cubicBezTo>
                  <a:pt x="1025374" y="215381"/>
                  <a:pt x="960132" y="300125"/>
                  <a:pt x="886747" y="377372"/>
                </a:cubicBezTo>
                <a:cubicBezTo>
                  <a:pt x="794823" y="474134"/>
                  <a:pt x="689118" y="559460"/>
                  <a:pt x="610976" y="667657"/>
                </a:cubicBezTo>
                <a:cubicBezTo>
                  <a:pt x="548081" y="754743"/>
                  <a:pt x="479224" y="837819"/>
                  <a:pt x="422290" y="928914"/>
                </a:cubicBezTo>
                <a:cubicBezTo>
                  <a:pt x="373909" y="1006324"/>
                  <a:pt x="326156" y="1084129"/>
                  <a:pt x="277147" y="1161143"/>
                </a:cubicBezTo>
                <a:cubicBezTo>
                  <a:pt x="258416" y="1190577"/>
                  <a:pt x="219090" y="1248229"/>
                  <a:pt x="219090" y="1248229"/>
                </a:cubicBezTo>
                <a:cubicBezTo>
                  <a:pt x="209414" y="1282096"/>
                  <a:pt x="200740" y="1316265"/>
                  <a:pt x="190061" y="1349829"/>
                </a:cubicBezTo>
                <a:cubicBezTo>
                  <a:pt x="166867" y="1422725"/>
                  <a:pt x="138116" y="1493879"/>
                  <a:pt x="117490" y="1567543"/>
                </a:cubicBezTo>
                <a:cubicBezTo>
                  <a:pt x="74478" y="1721158"/>
                  <a:pt x="88225" y="1801189"/>
                  <a:pt x="59433" y="1973943"/>
                </a:cubicBezTo>
                <a:cubicBezTo>
                  <a:pt x="54595" y="2002972"/>
                  <a:pt x="47709" y="2031733"/>
                  <a:pt x="44919" y="2061029"/>
                </a:cubicBezTo>
                <a:cubicBezTo>
                  <a:pt x="28349" y="2235017"/>
                  <a:pt x="1376" y="2583543"/>
                  <a:pt x="1376" y="2583543"/>
                </a:cubicBezTo>
                <a:cubicBezTo>
                  <a:pt x="24003" y="4552112"/>
                  <a:pt x="-31387" y="3359017"/>
                  <a:pt x="30404" y="3976914"/>
                </a:cubicBezTo>
                <a:cubicBezTo>
                  <a:pt x="51551" y="4188385"/>
                  <a:pt x="29704" y="4075709"/>
                  <a:pt x="73947" y="4252686"/>
                </a:cubicBezTo>
                <a:cubicBezTo>
                  <a:pt x="78785" y="4363962"/>
                  <a:pt x="80798" y="4475397"/>
                  <a:pt x="88461" y="4586514"/>
                </a:cubicBezTo>
                <a:cubicBezTo>
                  <a:pt x="90486" y="4615873"/>
                  <a:pt x="99726" y="4644351"/>
                  <a:pt x="102976" y="4673600"/>
                </a:cubicBezTo>
                <a:cubicBezTo>
                  <a:pt x="109410" y="4731502"/>
                  <a:pt x="109790" y="4790024"/>
                  <a:pt x="117490" y="4847772"/>
                </a:cubicBezTo>
                <a:cubicBezTo>
                  <a:pt x="119512" y="4862937"/>
                  <a:pt x="126632" y="4876989"/>
                  <a:pt x="132004" y="4891314"/>
                </a:cubicBezTo>
                <a:cubicBezTo>
                  <a:pt x="155665" y="4954410"/>
                  <a:pt x="179061" y="5017630"/>
                  <a:pt x="204576" y="5080000"/>
                </a:cubicBezTo>
                <a:cubicBezTo>
                  <a:pt x="239706" y="5165874"/>
                  <a:pt x="247526" y="5180415"/>
                  <a:pt x="277147" y="523965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1742" y="2739174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092" y="2729211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803126" y="2601820"/>
            <a:ext cx="1093444" cy="154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9862" y="4133422"/>
            <a:ext cx="748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点击跳进该事项单，最好能定位到这个单子的这个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06383" y="5312219"/>
            <a:ext cx="2421274" cy="316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27656" y="5421839"/>
            <a:ext cx="422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点击打开，全部的事项列表。不可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，但是可以看到全部项目的。按时间排序。不按项目。第一排序时间，第二排序项目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7964460" y="273546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次迭代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291" y="2334185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9714" y="5324031"/>
            <a:ext cx="1073578" cy="130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5648" y="6541624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进入事项单的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70487" y="2700238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-1491018" y="3069570"/>
            <a:ext cx="4640138" cy="176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3679753" y="4635526"/>
            <a:ext cx="2541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日期如果是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本年度。就显示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日的格式。如果不是本年度就显示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2016-12-12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的格式。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1258" y="7935639"/>
            <a:ext cx="8258838" cy="3226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8559752"/>
            <a:ext cx="640341" cy="650835"/>
          </a:xfrm>
          <a:prstGeom prst="ellipse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206929" y="94943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2191" y="850970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8962" y="8510010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6158" y="887606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加号 28"/>
          <p:cNvSpPr/>
          <p:nvPr/>
        </p:nvSpPr>
        <p:spPr>
          <a:xfrm>
            <a:off x="8689882" y="7980340"/>
            <a:ext cx="413404" cy="413404"/>
          </a:xfrm>
          <a:prstGeom prst="mathPlus">
            <a:avLst>
              <a:gd name="adj1" fmla="val 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095366" y="84796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05" y="8962427"/>
            <a:ext cx="266700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69" y="8972063"/>
            <a:ext cx="276225" cy="2571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9867919"/>
            <a:ext cx="640341" cy="650835"/>
          </a:xfrm>
          <a:prstGeom prst="ellipse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1206929" y="108025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2191" y="981786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39" name="文本框 38"/>
          <p:cNvSpPr txBox="1"/>
          <p:nvPr/>
        </p:nvSpPr>
        <p:spPr>
          <a:xfrm>
            <a:off x="3150864" y="981434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8962" y="9818177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6158" y="1018423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89" y="10257796"/>
            <a:ext cx="266700" cy="2762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53" y="10267432"/>
            <a:ext cx="276225" cy="2571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99437" y="80244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事项单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803126" y="7371363"/>
            <a:ext cx="1170460" cy="1222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73586" y="6623351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进入某个单子的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6929" y="12679739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42600" y="145305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7862" y="13380802"/>
            <a:ext cx="17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粗线条设计稿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16898" y="13838390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88240" y="13451181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31037" y="132237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42600" y="158387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17862" y="14638169"/>
            <a:ext cx="19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粗线条设计稿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335108" y="127685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49" y="13388947"/>
            <a:ext cx="593393" cy="596467"/>
          </a:xfrm>
          <a:prstGeom prst="ellipse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07" y="14594590"/>
            <a:ext cx="593393" cy="596467"/>
          </a:xfrm>
          <a:prstGeom prst="ellipse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 flipV="1">
            <a:off x="515304" y="13356687"/>
            <a:ext cx="1149525" cy="31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-1637150" y="12679739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94974" y="13990604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566316" y="15247819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471342" y="14716862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46496" y="1510407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92501" y="10094462"/>
            <a:ext cx="928013" cy="1426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83594" y="11306079"/>
            <a:ext cx="5903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有迭代就显示这个。没有就不显示。名字长可能被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代替，这个也没有办法。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89" y="14051892"/>
            <a:ext cx="314325" cy="2571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92" y="15144640"/>
            <a:ext cx="3143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06" y="14083496"/>
            <a:ext cx="285750" cy="228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03" y="14065535"/>
            <a:ext cx="266700" cy="2667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842" y="15170377"/>
            <a:ext cx="285750" cy="2286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639" y="15152416"/>
            <a:ext cx="266700" cy="2667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758" y="12838386"/>
            <a:ext cx="419100" cy="257175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90" idx="2"/>
            <a:endCxn id="89" idx="1"/>
          </p:cNvCxnSpPr>
          <p:nvPr/>
        </p:nvCxnSpPr>
        <p:spPr>
          <a:xfrm>
            <a:off x="8463212" y="13124599"/>
            <a:ext cx="2093261" cy="1192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56473" y="11562395"/>
            <a:ext cx="4906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没有迭代就不显示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排序都按录入顺序。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点击显示上次的。同时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跟着变化。显示到最开始的记录时，再次点击回到当前状态。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回溯的内容用暗色背景标出。上次的和上上次的用不同颜色隔开。因为是按录入顺序，所以会形成颜色交替块。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6524" y="12857899"/>
            <a:ext cx="333375" cy="2667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882" y="12842740"/>
            <a:ext cx="333375" cy="24765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7808" y="15162189"/>
            <a:ext cx="400050" cy="285750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1" idx="2"/>
          </p:cNvCxnSpPr>
          <p:nvPr/>
        </p:nvCxnSpPr>
        <p:spPr>
          <a:xfrm flipH="1">
            <a:off x="3095724" y="13090390"/>
            <a:ext cx="5781846" cy="398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213376" y="16896378"/>
            <a:ext cx="6513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点击弹出选择框，选择进入下一次迭代的事项。列表内容是进行中的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2660222" y="13687180"/>
            <a:ext cx="254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创建事项单的用户可以操作所有。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自己只能完成自己的。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也就是其他用户只显示完成按钮。不能</a:t>
            </a:r>
            <a:r>
              <a:rPr lang="en-US" altLang="zh-CN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843" y="632313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0843" y="662737"/>
            <a:ext cx="1667539" cy="46937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9" y="1222778"/>
            <a:ext cx="640341" cy="650835"/>
          </a:xfrm>
          <a:prstGeom prst="ellipse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0976" y="21551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6238" y="123078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1.0</a:t>
            </a:r>
            <a:endParaRPr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7964461" y="163238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3201" y="1231097"/>
            <a:ext cx="124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-1582051" y="1498732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0205" y="1597150"/>
            <a:ext cx="5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369305" y="2197075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373869"/>
            <a:ext cx="640341" cy="650835"/>
          </a:xfrm>
          <a:prstGeom prst="ellipse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66461" y="3306197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1723" y="2381880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2.0</a:t>
            </a:r>
            <a:endParaRPr lang="zh-CN" altLang="en-US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4460" y="2783472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3202" y="2382188"/>
            <a:ext cx="12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65690" y="2748241"/>
            <a:ext cx="566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-1814632" y="1462910"/>
            <a:ext cx="4268404" cy="2354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3169058" y="3742583"/>
            <a:ext cx="254171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HOME/PROJ/DOC/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文档采用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MACKDOWN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EPICEDITOR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MERMAID—GANT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是否用这个？还是算了。文档先实现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。普通图文就不错了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44118" y="3557670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823201" y="3781169"/>
            <a:ext cx="447166" cy="708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0843" y="4329017"/>
            <a:ext cx="9645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点击打开文档模块，按时间第一项目第二顺序列出全部文档。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4748</TotalTime>
  <Words>1487</Words>
  <Application>Microsoft Office PowerPoint</Application>
  <PresentationFormat>自定义</PresentationFormat>
  <Paragraphs>348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358</cp:revision>
  <dcterms:created xsi:type="dcterms:W3CDTF">2015-09-08T09:01:39Z</dcterms:created>
  <dcterms:modified xsi:type="dcterms:W3CDTF">2015-09-18T15:27:15Z</dcterms:modified>
</cp:coreProperties>
</file>