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0c6d038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0c6d038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a94ffa4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a94ffa4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a94ffa4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a94ffa4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a94ffa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a94ffa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fa94ffa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fa94ffa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fa94ffa4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fa94ffa4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fa94ffa4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fa94ffa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fa94ffa4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fa94ffa4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fa94ffa4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fa94ffa4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a94ffa4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a94ffa4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a94ffa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a94ffa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a94ffa4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a94ffa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a94ffa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a94ffa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a94ffa4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a94ffa4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a94ffa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a94ffa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c6d0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c6d0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c6d038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c6d038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c6d038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c6d038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2762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Kock*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framework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78175" y="3687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*Kotlin Mock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142850" y="4087400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Powered by: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Brek Roman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Tarasov Artem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00" y="690225"/>
            <a:ext cx="4507397" cy="245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7294975" y="2316175"/>
            <a:ext cx="14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ByBorya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375" y="0"/>
            <a:ext cx="6573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Current Existing Frameworks (java, kotlin)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Mockito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Mockk (t</a:t>
            </a:r>
            <a:r>
              <a:rPr lang="ru" sz="2000"/>
              <a:t>he main thing on which we based our implementation)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PowerMock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implement such framework?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Create subclass in runtime</a:t>
            </a:r>
            <a:r>
              <a:rPr lang="ru" sz="1600"/>
              <a:t> and return its instance with intercepting all calls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or </a:t>
            </a:r>
            <a:r>
              <a:rPr b="1" lang="ru" sz="1600"/>
              <a:t>manipulate with bytecode</a:t>
            </a:r>
            <a:r>
              <a:rPr lang="ru" sz="1600"/>
              <a:t> of existing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Collect info about every call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Create </a:t>
            </a:r>
            <a:r>
              <a:rPr b="1" lang="ru" sz="1600"/>
              <a:t>DSL </a:t>
            </a:r>
            <a:r>
              <a:rPr lang="ru" sz="1600"/>
              <a:t>that is </a:t>
            </a:r>
            <a:r>
              <a:rPr lang="ru" sz="1600"/>
              <a:t>convenient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to use</a:t>
            </a:r>
            <a:endParaRPr sz="16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58" y="2571750"/>
            <a:ext cx="4835917" cy="2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39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900" y="0"/>
            <a:ext cx="37041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did we use?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5" y="2086063"/>
            <a:ext cx="2485000" cy="22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450" y="1800200"/>
            <a:ext cx="2061800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925" y="2698555"/>
            <a:ext cx="3516552" cy="10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650" y="2796875"/>
            <a:ext cx="2585274" cy="17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else we have researched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Private method plugin for </a:t>
            </a:r>
            <a:r>
              <a:rPr lang="ru" sz="2400"/>
              <a:t>IntelliJ IDEA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Ref </a:t>
            </a:r>
            <a:r>
              <a:rPr i="1" lang="ru" sz="2400"/>
              <a:t>lombok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Hide highlighting errors and infer types for methods that don’t exist compile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Final classes stubbing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9150" y="1990725"/>
            <a:ext cx="75057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Private method access via “</a:t>
            </a:r>
            <a:r>
              <a:rPr i="1" lang="ru" sz="2400"/>
              <a:t>object._private()</a:t>
            </a:r>
            <a:r>
              <a:rPr lang="ru" sz="2400"/>
              <a:t>” notation is possible via compile time using ByteBuddy Plugin package (involves javaagent and compile-time operations)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It is possible to integrate that into the IDE using a plugin. Hiding highlighting errors is relatively easy, and inferring the type is hard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 result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Final methods stubbing is possible, but hard to get right and is really hard to debug.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did we split the work?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746600" y="1800200"/>
            <a:ext cx="294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Roman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Verify statements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Private methods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ByteBuddy intercepting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Dsl research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Intellij Plugin SDK research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5220175" y="1735700"/>
            <a:ext cx="301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915"/>
              <a:t>Artem</a:t>
            </a:r>
            <a:endParaRPr sz="1915"/>
          </a:p>
          <a:p>
            <a:pPr indent="-3502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15"/>
              <a:buAutoNum type="arabicPeriod"/>
            </a:pPr>
            <a:r>
              <a:rPr lang="ru" sz="1915"/>
              <a:t>Every statement</a:t>
            </a:r>
            <a:endParaRPr sz="1915"/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ru" sz="1915"/>
              <a:t>Argument Matchers</a:t>
            </a:r>
            <a:endParaRPr sz="1915"/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ru" sz="1915"/>
              <a:t>ByteBuddy intercepting</a:t>
            </a:r>
            <a:endParaRPr sz="1915"/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ru" sz="1915"/>
              <a:t>Initial instrument choice and research</a:t>
            </a:r>
            <a:endParaRPr sz="1915"/>
          </a:p>
          <a:p>
            <a:pPr indent="-3502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ru" sz="1915"/>
              <a:t>Static methods</a:t>
            </a:r>
            <a:endParaRPr sz="19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1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Challenges we encountered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Debugging (gets harder when you are “hacking” JVM)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ByteBuddy poor documentation and source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Little community to help, the more advanced a problem gets, the lesser answers on StackOverflow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Kotlin-Java interoperability issues and compatibility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a Mock framework?	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627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Mock framework allows you to mock (or stub) methods of a class.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925" y="2436073"/>
            <a:ext cx="5611524" cy="22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06275" y="186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are </a:t>
            </a:r>
            <a:r>
              <a:rPr lang="ru"/>
              <a:t>mock </a:t>
            </a:r>
            <a:r>
              <a:rPr lang="ru"/>
              <a:t>frameworks are able to do?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53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are mock frameworks are able to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ru" sz="3500"/>
              <a:t>Stubbing</a:t>
            </a:r>
            <a:endParaRPr sz="3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(making a method return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 what you want)</a:t>
            </a:r>
            <a:endParaRPr sz="22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095375"/>
            <a:ext cx="40290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00" y="4358750"/>
            <a:ext cx="80010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are mock frameworks are able to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2. Verifying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88" y="1728825"/>
            <a:ext cx="42005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063" y="2607825"/>
            <a:ext cx="24098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are mock frameworks are able to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54650" y="1515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3. Spying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(collecting invocation information)</a:t>
            </a:r>
            <a:endParaRPr sz="19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375" y="1478363"/>
            <a:ext cx="43815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370850" y="4409875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*  and so 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Extra features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Calling private methods</a:t>
            </a:r>
            <a:endParaRPr sz="16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299038"/>
            <a:ext cx="64770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50" y="1638337"/>
            <a:ext cx="6328894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046450"/>
            <a:ext cx="86296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