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40c2057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40c2057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40c2057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40c2057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40c2057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40c2057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40c2057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40c2057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0c2057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40c2057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0c20578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40c20578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0c20578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40c20578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0c20578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0c20578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0c20578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0c20578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40c20578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40c20578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40c2057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40c2057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40c205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40c205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40c2057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40c2057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40c2057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40c2057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40c20578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40c20578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40c20578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40c20578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40c2057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40c2057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40c2057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40c2057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kotlin/interop#kotlin_for_java_consumpti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https://kotlinlang.org/docs/type-safe-builders.html#full-definition-of-the-com-example-html-package" TargetMode="External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ackoverflow.com/questions/45875491/what-is-a-receiver-in-kotlin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ockk/mockk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otlinlang.org/docs/java-interop.html" TargetMode="External"/><Relationship Id="rId4" Type="http://schemas.openxmlformats.org/officeDocument/2006/relationships/hyperlink" Target="https://www.baeldung.com/kotlin/java-interoperabilit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android.com/kotlin/interop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Kotlin</a:t>
            </a:r>
            <a:r>
              <a:rPr lang="ru"/>
              <a:t> vs </a:t>
            </a:r>
            <a:r>
              <a:rPr lang="ru">
                <a:solidFill>
                  <a:schemeClr val="lt1"/>
                </a:solidFill>
              </a:rPr>
              <a:t>Java</a:t>
            </a:r>
            <a:r>
              <a:rPr lang="ru"/>
              <a:t> API Styles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25" y="1641550"/>
            <a:ext cx="1357551" cy="135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800" y="365050"/>
            <a:ext cx="1267326" cy="232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 (</a:t>
            </a:r>
            <a:r>
              <a:rPr i="1" lang="ru"/>
              <a:t>not-too-fancy</a:t>
            </a:r>
            <a:r>
              <a:rPr lang="ru"/>
              <a:t>) framework written by </a:t>
            </a:r>
            <a:r>
              <a:rPr b="1" i="1" lang="ru"/>
              <a:t>Kotlin</a:t>
            </a:r>
            <a:r>
              <a:rPr lang="ru"/>
              <a:t> </a:t>
            </a:r>
            <a:r>
              <a:rPr i="1" lang="ru"/>
              <a:t>enjoyers</a:t>
            </a:r>
            <a:r>
              <a:rPr lang="ru"/>
              <a:t> will indeed work in </a:t>
            </a:r>
            <a:r>
              <a:rPr b="1" i="1" lang="ru"/>
              <a:t>Java</a:t>
            </a:r>
            <a:r>
              <a:rPr lang="ru"/>
              <a:t>, perhaps producing spaghetti for </a:t>
            </a:r>
            <a:r>
              <a:rPr b="1" i="1" lang="ru"/>
              <a:t>Java </a:t>
            </a:r>
            <a:r>
              <a:rPr i="1" lang="ru"/>
              <a:t>fans</a:t>
            </a:r>
            <a:endParaRPr i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ru" u="sng">
                <a:solidFill>
                  <a:schemeClr val="hlink"/>
                </a:solidFill>
                <a:hlinkClick r:id="rId3"/>
              </a:rPr>
              <a:t>https://developer.android.com/kotlin/interop#kotlin_for_java_consumption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Making a framework comfortably usable in both </a:t>
            </a:r>
            <a:r>
              <a:rPr b="1" i="1" lang="ru"/>
              <a:t>Kotlin</a:t>
            </a:r>
            <a:r>
              <a:rPr lang="ru"/>
              <a:t> and </a:t>
            </a:r>
            <a:r>
              <a:rPr b="1" i="1" lang="ru"/>
              <a:t>Java</a:t>
            </a:r>
            <a:r>
              <a:rPr lang="ru"/>
              <a:t> seems possible but involves struggles of finding such solutions and may make source code clunkier and less idiomatic (it may be not that bad)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“Kotlin way”</a:t>
            </a:r>
            <a:endParaRPr i="1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ru"/>
              <a:t>Kotlin </a:t>
            </a:r>
            <a:r>
              <a:rPr lang="ru"/>
              <a:t>is very rich for different syntactic sugars as it has many tricks from many different modern languages. A subset of those makes </a:t>
            </a:r>
            <a:r>
              <a:rPr b="1" i="1" lang="ru"/>
              <a:t>Kotlin</a:t>
            </a:r>
            <a:r>
              <a:rPr lang="ru"/>
              <a:t> usable for making user-friendly DSLs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9" y="0"/>
            <a:ext cx="53274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627" y="1017725"/>
            <a:ext cx="6228746" cy="31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42" y="0"/>
            <a:ext cx="75413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833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https://kotlinlang.org/docs/type-safe-builders.html#full-definition-of-the-com-example-html-package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9550" y="2571750"/>
            <a:ext cx="1357551" cy="13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Receivers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https://stackoverflow.com/questions/45875491/what-is-a-receiver-in-kotlin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MockK</a:t>
            </a:r>
            <a:endParaRPr b="1" i="1"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https://github.com/mockk/mockk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259316"/>
            <a:ext cx="9143999" cy="2843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panik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inline </a:t>
            </a:r>
            <a:r>
              <a:rPr lang="ru"/>
              <a:t>reified</a:t>
            </a:r>
            <a:r>
              <a:rPr lang="ru"/>
              <a:t> can’t be used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all that juicy DSL stuff aint goin to java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582200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6100" y="2296150"/>
            <a:ext cx="5027900" cy="28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150" y="445025"/>
            <a:ext cx="1357551" cy="13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Research goals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Understand how </a:t>
            </a:r>
            <a:r>
              <a:rPr b="1" i="1" lang="ru"/>
              <a:t>Java</a:t>
            </a:r>
            <a:r>
              <a:rPr b="1" lang="ru"/>
              <a:t> </a:t>
            </a:r>
            <a:r>
              <a:rPr lang="ru"/>
              <a:t>and </a:t>
            </a:r>
            <a:r>
              <a:rPr b="1" i="1" lang="ru"/>
              <a:t>Kotlin</a:t>
            </a:r>
            <a:r>
              <a:rPr b="1" lang="ru"/>
              <a:t> </a:t>
            </a:r>
            <a:r>
              <a:rPr lang="ru"/>
              <a:t>are different as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Using that information define how a typical </a:t>
            </a:r>
            <a:r>
              <a:rPr b="1" lang="ru"/>
              <a:t>Kotlin </a:t>
            </a:r>
            <a:r>
              <a:rPr lang="ru"/>
              <a:t>framework/library would be written unlike a </a:t>
            </a:r>
            <a:r>
              <a:rPr b="1" i="1" lang="ru"/>
              <a:t>Java </a:t>
            </a:r>
            <a:r>
              <a:rPr lang="ru"/>
              <a:t>framework/library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Foresee possible complication if “</a:t>
            </a:r>
            <a:r>
              <a:rPr b="1" i="1" lang="ru"/>
              <a:t>Kotlin </a:t>
            </a:r>
            <a:r>
              <a:rPr i="1" lang="ru"/>
              <a:t>for </a:t>
            </a:r>
            <a:r>
              <a:rPr b="1" i="1" lang="ru"/>
              <a:t>Kotlin and Java</a:t>
            </a:r>
            <a:r>
              <a:rPr lang="ru"/>
              <a:t>” framework is desired, if such exist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existing APIs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150725"/>
            <a:ext cx="85206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50" y="1282350"/>
            <a:ext cx="67818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825" y="1475550"/>
            <a:ext cx="6254401" cy="10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35950"/>
            <a:ext cx="72485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4525" y="3368275"/>
            <a:ext cx="6859325" cy="1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/>
              <a:t>Kotlin </a:t>
            </a:r>
            <a:r>
              <a:rPr lang="ru"/>
              <a:t>and </a:t>
            </a:r>
            <a:r>
              <a:rPr b="1" i="1" lang="ru"/>
              <a:t>Java </a:t>
            </a:r>
            <a:r>
              <a:rPr lang="ru"/>
              <a:t>are </a:t>
            </a:r>
            <a:r>
              <a:rPr i="1" lang="ru"/>
              <a:t>interoperable</a:t>
            </a:r>
            <a:endParaRPr i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https://kotlinlang.org/docs/java-interop.html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https://www.baeldung.com/kotlin/java-interoperability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 general, you can use both </a:t>
            </a:r>
            <a:r>
              <a:rPr b="1" i="1" lang="ru"/>
              <a:t>Java </a:t>
            </a:r>
            <a:r>
              <a:rPr lang="ru"/>
              <a:t>and </a:t>
            </a:r>
            <a:r>
              <a:rPr b="1" i="1" lang="ru"/>
              <a:t>Kotlin </a:t>
            </a:r>
            <a:r>
              <a:rPr lang="ru"/>
              <a:t>in one single project and it should work 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Mockito usage in </a:t>
            </a:r>
            <a:r>
              <a:rPr b="1" i="1" lang="ru"/>
              <a:t>Kotlin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https://developer.android.com/kotlin/interop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almost identical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933575"/>
            <a:ext cx="91249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Idiomatic </a:t>
            </a:r>
            <a:r>
              <a:rPr b="1" i="1" lang="ru"/>
              <a:t>Kotlin</a:t>
            </a:r>
            <a:r>
              <a:rPr i="1" lang="ru"/>
              <a:t> code may produce spaghetti </a:t>
            </a:r>
            <a:r>
              <a:rPr b="1" i="1" lang="ru"/>
              <a:t>Java </a:t>
            </a:r>
            <a:r>
              <a:rPr i="1" lang="ru"/>
              <a:t>code</a:t>
            </a:r>
            <a:endParaRPr i="1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660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*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75" y="1017713"/>
            <a:ext cx="82105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247650"/>
            <a:ext cx="82677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50" y="247650"/>
            <a:ext cx="822007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359800" cy="31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50" y="2753025"/>
            <a:ext cx="6925751" cy="23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