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990099"/>
    <a:srgbClr val="5D6CFF"/>
    <a:srgbClr val="CC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6C1D20-8519-4295-AF86-7BC059D77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9B9B7-D400-4789-9F53-032D3F781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90F5-6537-481E-8712-276C10114D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A4FB-EFD4-434E-8D65-44828F669C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C3359-E839-433C-9324-94D2250D1E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1748F-4F5C-42DD-ABAA-17383BB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1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1870-860C-4027-959C-EF11C8E5F9E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FB4D-A11E-4CA1-974B-FC0FC222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022" y="577521"/>
            <a:ext cx="7787954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5D6C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022" y="2113635"/>
            <a:ext cx="778795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00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7FA5F00A-F7F2-4D23-B959-A700F1951B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66062-9576-472E-9161-7C3B608C33D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2017-07-23T18:25:48Z</dcterms:created>
  <dcterms:modified xsi:type="dcterms:W3CDTF">2024-10-04T17:02:00Z</dcterms:modified>
</cp:coreProperties>
</file>