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8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25654-7568-45E8-984F-20FF7BFA450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977B-1B8E-465D-87D9-61C4E2E5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sugeshan K</dc:creator>
  <cp:lastModifiedBy>sugeshan K</cp:lastModifiedBy>
  <cp:revision>2</cp:revision>
  <dcterms:created xsi:type="dcterms:W3CDTF">2024-09-28T14:20:48Z</dcterms:created>
  <dcterms:modified xsi:type="dcterms:W3CDTF">2024-09-28T14:36:25Z</dcterms:modified>
</cp:coreProperties>
</file>