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
  </p:notesMasterIdLst>
  <p:handoutMasterIdLst>
    <p:handoutMasterId r:id="rId3"/>
  </p:handoutMasterIdLst>
  <p:sldIdLst>
    <p:sldId id="256"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990099"/>
    <a:srgbClr val="5D6CFF"/>
    <a:srgbClr val="CC0099"/>
    <a:srgbClr val="FE9202"/>
    <a:srgbClr val="007033"/>
    <a:srgbClr val="6C1A00"/>
    <a:srgbClr val="00AACC"/>
    <a:srgbClr val="5EEC3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1620"/>
        <p:guide pos="2880"/>
      </p:guideLst>
    </p:cSldViewPr>
  </p:slideViewPr>
  <p:notesTextViewPr>
    <p:cViewPr>
      <p:scale>
        <a:sx n="1" d="1"/>
        <a:sy n="1" d="1"/>
      </p:scale>
      <p:origin x="0" y="0"/>
    </p:cViewPr>
  </p:notesTextViewPr>
  <p:notesViewPr>
    <p:cSldViewPr>
      <p:cViewPr varScale="1">
        <p:scale>
          <a:sx n="63" d="100"/>
          <a:sy n="63" d="100"/>
        </p:scale>
        <p:origin x="3134" y="67"/>
      </p:cViewPr>
      <p:guideLst/>
    </p:cSldViewPr>
  </p:notes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6C1D20-8519-4295-AF86-7BC059D77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89B9B7-D400-4789-9F53-032D3F781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1590F5-6537-481E-8712-276C10114D41}" type="datetimeFigureOut">
              <a:rPr lang="en-US" smtClean="0"/>
              <a:t>10/4/2024</a:t>
            </a:fld>
            <a:endParaRPr lang="en-US"/>
          </a:p>
        </p:txBody>
      </p:sp>
      <p:sp>
        <p:nvSpPr>
          <p:cNvPr id="4" name="Footer Placeholder 3">
            <a:extLst>
              <a:ext uri="{FF2B5EF4-FFF2-40B4-BE49-F238E27FC236}">
                <a16:creationId xmlns:a16="http://schemas.microsoft.com/office/drawing/2014/main" id="{758FA4FB-EFD4-434E-8D65-44828F669C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2AC3359-E839-433C-9324-94D2250D1E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D1748F-4F5C-42DD-ABAA-17383BB94FB1}" type="slidenum">
              <a:rPr lang="en-US" smtClean="0"/>
              <a:t>‹#›</a:t>
            </a:fld>
            <a:endParaRPr lang="en-US"/>
          </a:p>
        </p:txBody>
      </p:sp>
    </p:spTree>
    <p:extLst>
      <p:ext uri="{BB962C8B-B14F-4D97-AF65-F5344CB8AC3E}">
        <p14:creationId xmlns:p14="http://schemas.microsoft.com/office/powerpoint/2010/main" val="815071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EA1870-860C-4027-959C-EF11C8E5F9E0}" type="datetimeFigureOut">
              <a:rPr lang="en-US" smtClean="0"/>
              <a:t>10/4/2024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2FB4D-A11E-4CA1-974B-FC0FC222DBD7}" type="slidenum">
              <a:rPr lang="en-US" smtClean="0"/>
              <a:t>‹#›</a:t>
            </a:fld>
            <a:endParaRPr lang="en-US"/>
          </a:p>
        </p:txBody>
      </p:sp>
    </p:spTree>
    <p:extLst>
      <p:ext uri="{BB962C8B-B14F-4D97-AF65-F5344CB8AC3E}">
        <p14:creationId xmlns:p14="http://schemas.microsoft.com/office/powerpoint/2010/main" val="274578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8022" y="577521"/>
            <a:ext cx="7787954" cy="1527050"/>
          </a:xfrm>
          <a:noFill/>
          <a:effectLst>
            <a:outerShdw blurRad="50800" dist="38100" dir="2700000" algn="tl" rotWithShape="0">
              <a:prstClr val="black">
                <a:alpha val="40000"/>
              </a:prstClr>
            </a:outerShdw>
          </a:effectLst>
        </p:spPr>
        <p:txBody>
          <a:bodyPr>
            <a:normAutofit/>
          </a:bodyPr>
          <a:lstStyle>
            <a:lvl1pPr algn="r">
              <a:defRPr sz="3600">
                <a:solidFill>
                  <a:srgbClr val="5D6CFF"/>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022" y="2113635"/>
            <a:ext cx="7787955" cy="610820"/>
          </a:xfrm>
        </p:spPr>
        <p:txBody>
          <a:bodyPr>
            <a:normAutofit/>
          </a:bodyPr>
          <a:lstStyle>
            <a:lvl1pPr marL="0" indent="0" algn="r">
              <a:buNone/>
              <a:defRPr sz="2800" b="0" i="0">
                <a:solidFill>
                  <a:srgbClr val="CC00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7FA5F00A-F7F2-4D23-B959-A700F1951B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610821"/>
          </a:xfrm>
        </p:spPr>
        <p:txBody>
          <a:bodyPr>
            <a:normAutofit/>
          </a:bodyPr>
          <a:lstStyle>
            <a:lvl1pPr algn="r">
              <a:defRPr sz="3600" baseline="0">
                <a:solidFill>
                  <a:srgbClr val="CC00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281174"/>
            <a:ext cx="6108200" cy="572644"/>
          </a:xfrm>
        </p:spPr>
        <p:txBody>
          <a:bodyPr>
            <a:normAutofit/>
          </a:bodyPr>
          <a:lstStyle>
            <a:lvl1pPr algn="l">
              <a:defRPr sz="3600">
                <a:solidFill>
                  <a:srgbClr val="CC00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108200" cy="366376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281175"/>
            <a:ext cx="7940659" cy="610820"/>
          </a:xfrm>
        </p:spPr>
        <p:txBody>
          <a:bodyPr>
            <a:normAutofit/>
          </a:bodyPr>
          <a:lstStyle>
            <a:lvl1pPr algn="r">
              <a:defRPr sz="3600" baseline="0">
                <a:solidFill>
                  <a:srgbClr val="CC00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B3866062-9576-472E-9161-7C3B608C33DA}"/>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r>
              <a:rPr sz="3200"/>
              <a:t>1. "Creating a PowerPoint Presentation for a Hackathon"</a:t>
            </a:r>
          </a:p>
        </p:txBody>
      </p:sp>
      <p:sp>
        <p:nvSpPr>
          <p:cNvPr id="3" name="Content Placeholder 2"/>
          <p:cNvSpPr>
            <a:spLocks noGrp="1"/>
          </p:cNvSpPr>
          <p:nvPr>
            <p:ph idx="1"/>
          </p:nvPr>
        </p:nvSpPr>
        <p:spPr/>
        <p:txBody>
          <a:bodyPr/>
          <a:lstStyle/>
          <a:p>
            <a:pPr algn="l"/>
          </a:p>
          <a:p>
            <a:pPr algn="l"/>
            <a:r>
              <a:rPr sz="2000"/>
              <a:t>To create an effective PowerPoint presentation for a hackathon, begin by defining the problem you're trying to solve and identifying the key elements of your solution. Use clear and concise language, and include visuals such as images or diagrams to help illustrate your points. Keep the design simple and consistent throughout, and make sure to leave time for questions and feedback from the judges. By following these steps, you can create a powerful presentation that showcases your hackathon project and helps you stand out from the competition.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2017-07-23T18:25:48Z</dcterms:created>
  <dcterms:modified xsi:type="dcterms:W3CDTF">2024-10-04T17:02:00Z</dcterms:modified>
</cp:coreProperties>
</file>