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260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oppins ExtraBold" panose="00000900000000000000" pitchFamily="2" charset="0"/>
      <p:bold r:id="rId8"/>
      <p:boldItalic r:id="rId9"/>
    </p:embeddedFont>
    <p:embeddedFont>
      <p:font typeface="Poppins Light" panose="000004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DCE8AC-34A0-4E63-BC2A-0534791A24CC}">
  <a:tblStyle styleId="{F1DCE8AC-34A0-4E63-BC2A-0534791A24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1373700" y="1020577"/>
            <a:ext cx="94446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1373700" y="2192426"/>
            <a:ext cx="9444600" cy="354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11270114" y="232339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 flipH="1">
            <a:off x="9890848" y="-461213"/>
            <a:ext cx="1181365" cy="1181368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365415" y="5863369"/>
            <a:ext cx="1730086" cy="1730091"/>
          </a:xfrm>
          <a:custGeom>
            <a:avLst/>
            <a:gdLst/>
            <a:ahLst/>
            <a:cxnLst/>
            <a:rect l="l" t="t" r="r" b="b"/>
            <a:pathLst>
              <a:path w="1291109" h="1291113" extrusionOk="0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4"/>
          <p:cNvGrpSpPr/>
          <p:nvPr/>
        </p:nvGrpSpPr>
        <p:grpSpPr>
          <a:xfrm flipH="1">
            <a:off x="11521659" y="4785465"/>
            <a:ext cx="770785" cy="561999"/>
            <a:chOff x="4468725" y="937901"/>
            <a:chExt cx="656322" cy="478541"/>
          </a:xfrm>
        </p:grpSpPr>
        <p:sp>
          <p:nvSpPr>
            <p:cNvPr id="109" name="Google Shape;109;p4"/>
            <p:cNvSpPr/>
            <p:nvPr/>
          </p:nvSpPr>
          <p:spPr>
            <a:xfrm>
              <a:off x="4469534" y="937901"/>
              <a:ext cx="655513" cy="397461"/>
            </a:xfrm>
            <a:custGeom>
              <a:avLst/>
              <a:gdLst/>
              <a:ahLst/>
              <a:cxnLst/>
              <a:rect l="l" t="t" r="r" b="b"/>
              <a:pathLst>
                <a:path w="655513" h="397461" extrusionOk="0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68725" y="1087913"/>
              <a:ext cx="468570" cy="328529"/>
            </a:xfrm>
            <a:custGeom>
              <a:avLst/>
              <a:gdLst/>
              <a:ahLst/>
              <a:cxnLst/>
              <a:rect l="l" t="t" r="r" b="b"/>
              <a:pathLst>
                <a:path w="468570" h="328529" extrusionOk="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859530" y="1097086"/>
              <a:ext cx="265516" cy="319356"/>
            </a:xfrm>
            <a:custGeom>
              <a:avLst/>
              <a:gdLst/>
              <a:ahLst/>
              <a:cxnLst/>
              <a:rect l="l" t="t" r="r" b="b"/>
              <a:pathLst>
                <a:path w="265516" h="319356" extrusionOk="0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4"/>
          <p:cNvGrpSpPr/>
          <p:nvPr/>
        </p:nvGrpSpPr>
        <p:grpSpPr>
          <a:xfrm flipH="1">
            <a:off x="10315651" y="5347469"/>
            <a:ext cx="1976801" cy="1979513"/>
            <a:chOff x="4593392" y="1441589"/>
            <a:chExt cx="1683243" cy="1685552"/>
          </a:xfrm>
        </p:grpSpPr>
        <p:sp>
          <p:nvSpPr>
            <p:cNvPr id="113" name="Google Shape;113;p4"/>
            <p:cNvSpPr/>
            <p:nvPr/>
          </p:nvSpPr>
          <p:spPr>
            <a:xfrm>
              <a:off x="4643547" y="1545109"/>
              <a:ext cx="1633088" cy="1582032"/>
            </a:xfrm>
            <a:custGeom>
              <a:avLst/>
              <a:gdLst/>
              <a:ahLst/>
              <a:cxnLst/>
              <a:rect l="l" t="t" r="r" b="b"/>
              <a:pathLst>
                <a:path w="1653760" h="1582032" extrusionOk="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593392" y="1441589"/>
              <a:ext cx="1442681" cy="1453563"/>
            </a:xfrm>
            <a:custGeom>
              <a:avLst/>
              <a:gdLst/>
              <a:ahLst/>
              <a:cxnLst/>
              <a:rect l="l" t="t" r="r" b="b"/>
              <a:pathLst>
                <a:path w="1442681" h="1453563" extrusionOk="0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986203" y="1827976"/>
              <a:ext cx="656440" cy="678044"/>
            </a:xfrm>
            <a:custGeom>
              <a:avLst/>
              <a:gdLst/>
              <a:ahLst/>
              <a:cxnLst/>
              <a:rect l="l" t="t" r="r" b="b"/>
              <a:pathLst>
                <a:path w="651553" h="656701" extrusionOk="0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4"/>
          <p:cNvSpPr/>
          <p:nvPr/>
        </p:nvSpPr>
        <p:spPr>
          <a:xfrm>
            <a:off x="323750" y="241352"/>
            <a:ext cx="607123" cy="607123"/>
          </a:xfrm>
          <a:custGeom>
            <a:avLst/>
            <a:gdLst/>
            <a:ahLst/>
            <a:cxnLst/>
            <a:rect l="l" t="t" r="r" b="b"/>
            <a:pathLst>
              <a:path w="447236" h="447236" extrusionOk="0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sz="4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sz="22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5"/>
          <p:cNvSpPr txBox="1">
            <a:spLocks noGrp="1"/>
          </p:cNvSpPr>
          <p:nvPr>
            <p:ph type="title"/>
          </p:nvPr>
        </p:nvSpPr>
        <p:spPr>
          <a:xfrm>
            <a:off x="1876350" y="1072325"/>
            <a:ext cx="8439300" cy="88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25"/>
          <p:cNvSpPr txBox="1">
            <a:spLocks noGrp="1"/>
          </p:cNvSpPr>
          <p:nvPr>
            <p:ph type="body" idx="1"/>
          </p:nvPr>
        </p:nvSpPr>
        <p:spPr>
          <a:xfrm>
            <a:off x="1876350" y="2244174"/>
            <a:ext cx="8439300" cy="354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481F48"/>
      </a:dk1>
      <a:lt1>
        <a:srgbClr val="FCECDE"/>
      </a:lt1>
      <a:dk2>
        <a:srgbClr val="0B032D"/>
      </a:dk2>
      <a:lt2>
        <a:srgbClr val="EEEEEE"/>
      </a:lt2>
      <a:accent1>
        <a:srgbClr val="0B032D"/>
      </a:accent1>
      <a:accent2>
        <a:srgbClr val="481F48"/>
      </a:accent2>
      <a:accent3>
        <a:srgbClr val="843B62"/>
      </a:accent3>
      <a:accent4>
        <a:srgbClr val="F67E7D"/>
      </a:accent4>
      <a:accent5>
        <a:srgbClr val="FFB997"/>
      </a:accent5>
      <a:accent6>
        <a:srgbClr val="FB9C8A"/>
      </a:accent6>
      <a:hlink>
        <a:srgbClr val="F67E7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Poppins ExtraBold</vt:lpstr>
      <vt:lpstr>Poppins Light</vt:lpstr>
      <vt:lpstr>Calibri</vt:lpstr>
      <vt:lpstr>SlidesMania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 I’m…</dc:title>
  <cp:lastModifiedBy>sugeshan K</cp:lastModifiedBy>
  <cp:revision>2</cp:revision>
  <dcterms:modified xsi:type="dcterms:W3CDTF">2024-10-04T18:38:08Z</dcterms:modified>
</cp:coreProperties>
</file>