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86287" y="532397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85323"/>
          </a:xfrm>
        </p:spPr>
        <p:txBody>
          <a:bodyPr/>
          <a:lstStyle/>
          <a:p>
            <a:pPr algn="l"/>
            <a:r>
              <a:rPr lang="en-US" sz="2400" dirty="0"/>
              <a:t>Name : SUDHANTHIRAN N</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au813821243053</a:t>
            </a:r>
            <a:br>
              <a:rPr lang="en-US" sz="2400" dirty="0"/>
            </a:br>
            <a:r>
              <a:rPr lang="en-US" sz="2400" dirty="0"/>
              <a:t>REG NO : 813821243053</a:t>
            </a:r>
            <a:br>
              <a:rPr lang="en-US" sz="2400" dirty="0"/>
            </a:br>
            <a:r>
              <a:rPr lang="en-US" sz="2400" dirty="0"/>
              <a:t>EMAIL ID : nsudhanthiran2003@gmail.com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5488942"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a:solidFill>
                  <a:srgbClr val="006FC0"/>
                </a:solidFill>
                <a:uFill>
                  <a:solidFill>
                    <a:srgbClr val="006FC0"/>
                  </a:solidFill>
                </a:uFill>
                <a:latin typeface="Trebuchet MS"/>
                <a:cs typeface="Trebuchet MS"/>
              </a:rPr>
              <a:t>https://github.com/nsudhanthiran/TNSDC_GEN_AI</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487</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 : SUDHANTHIRAN N COLLEGE : SARANATHAN COLLEGE OF ENGINEERING BRANCH : ARTIFICIAL INTELLIGENCE AND DATA SCIENCE YEAR : THIRD YEAR NM ID : au813821243053 REG NO : 813821243053 EMAIL ID : nsudhanthiran2003@gmail.com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Sooriya prabhu</cp:lastModifiedBy>
  <cp:revision>8</cp:revision>
  <dcterms:created xsi:type="dcterms:W3CDTF">2024-04-04T05:03:58Z</dcterms:created>
  <dcterms:modified xsi:type="dcterms:W3CDTF">2024-04-05T08:11:35Z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