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6" r:id="rId8"/>
    <p:sldId id="267" r:id="rId9"/>
    <p:sldId id="261" r:id="rId10"/>
    <p:sldId id="264" r:id="rId11"/>
    <p:sldId id="265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2425" y="2455817"/>
            <a:ext cx="7477896" cy="823690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FEEDYBACK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886" y="5291184"/>
            <a:ext cx="11547565" cy="1388290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</a:rPr>
              <a:t>Guide Name: </a:t>
            </a:r>
            <a:r>
              <a:rPr lang="en-IN" sz="2000" dirty="0" err="1" smtClean="0">
                <a:solidFill>
                  <a:schemeClr val="tx1"/>
                </a:solidFill>
              </a:rPr>
              <a:t>Dr.</a:t>
            </a:r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2000" dirty="0" err="1" smtClean="0">
                <a:solidFill>
                  <a:schemeClr val="tx1"/>
                </a:solidFill>
              </a:rPr>
              <a:t>Veena</a:t>
            </a:r>
            <a:r>
              <a:rPr lang="en-IN" sz="2000" dirty="0" smtClean="0">
                <a:solidFill>
                  <a:schemeClr val="tx1"/>
                </a:solidFill>
              </a:rPr>
              <a:t> S								</a:t>
            </a:r>
            <a:r>
              <a:rPr lang="en-IN" sz="2000" dirty="0">
                <a:solidFill>
                  <a:schemeClr val="tx1"/>
                </a:solidFill>
              </a:rPr>
              <a:t>	</a:t>
            </a:r>
            <a:r>
              <a:rPr lang="en-IN" sz="2000" dirty="0" smtClean="0">
                <a:solidFill>
                  <a:schemeClr val="tx1"/>
                </a:solidFill>
              </a:rPr>
              <a:t>Vijaykumar R Pai – PES1201702013</a:t>
            </a:r>
          </a:p>
          <a:p>
            <a:r>
              <a:rPr lang="en-IN" sz="2000" dirty="0">
                <a:solidFill>
                  <a:schemeClr val="tx1"/>
                </a:solidFill>
              </a:rPr>
              <a:t>	</a:t>
            </a:r>
            <a:r>
              <a:rPr lang="en-IN" sz="2000" dirty="0" smtClean="0">
                <a:solidFill>
                  <a:schemeClr val="tx1"/>
                </a:solidFill>
              </a:rPr>
              <a:t>		   </a:t>
            </a:r>
            <a:r>
              <a:rPr lang="en-IN" sz="2000" dirty="0">
                <a:solidFill>
                  <a:schemeClr val="tx1"/>
                </a:solidFill>
              </a:rPr>
              <a:t> </a:t>
            </a:r>
            <a:r>
              <a:rPr lang="en-IN" sz="2000" dirty="0" smtClean="0">
                <a:solidFill>
                  <a:schemeClr val="tx1"/>
                </a:solidFill>
              </a:rPr>
              <a:t> Chairperson, Dept. of CA					</a:t>
            </a:r>
            <a:r>
              <a:rPr lang="en-IN" sz="2000" dirty="0" err="1" smtClean="0">
                <a:solidFill>
                  <a:schemeClr val="tx1"/>
                </a:solidFill>
              </a:rPr>
              <a:t>Ayush</a:t>
            </a:r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2000" dirty="0" err="1" smtClean="0">
                <a:solidFill>
                  <a:schemeClr val="tx1"/>
                </a:solidFill>
              </a:rPr>
              <a:t>Pratyay</a:t>
            </a:r>
            <a:r>
              <a:rPr lang="en-IN" sz="2000" dirty="0" smtClean="0">
                <a:solidFill>
                  <a:schemeClr val="tx1"/>
                </a:solidFill>
              </a:rPr>
              <a:t> – PES1201702164</a:t>
            </a:r>
          </a:p>
          <a:p>
            <a:r>
              <a:rPr lang="en-IN" sz="2000" dirty="0">
                <a:solidFill>
                  <a:schemeClr val="tx1"/>
                </a:solidFill>
              </a:rPr>
              <a:t>	</a:t>
            </a:r>
            <a:r>
              <a:rPr lang="en-IN" sz="2000" dirty="0" smtClean="0">
                <a:solidFill>
                  <a:schemeClr val="tx1"/>
                </a:solidFill>
              </a:rPr>
              <a:t>		     PES University								</a:t>
            </a:r>
            <a:r>
              <a:rPr lang="en-IN" sz="2000" dirty="0" err="1" smtClean="0">
                <a:solidFill>
                  <a:schemeClr val="tx1"/>
                </a:solidFill>
              </a:rPr>
              <a:t>Subham</a:t>
            </a:r>
            <a:r>
              <a:rPr lang="en-IN" sz="2000" dirty="0" smtClean="0">
                <a:solidFill>
                  <a:schemeClr val="tx1"/>
                </a:solidFill>
              </a:rPr>
              <a:t> Singh – PES1201801830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07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4605" y="267058"/>
            <a:ext cx="2264818" cy="708301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9314" y="2473234"/>
            <a:ext cx="8915400" cy="1314994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Relationship managers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who buys products from different companies.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210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2720" y="293183"/>
            <a:ext cx="2891835" cy="777970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744877" y="2061831"/>
            <a:ext cx="6827520" cy="1476000"/>
            <a:chOff x="1276385" y="376069"/>
            <a:chExt cx="6827520" cy="1476000"/>
          </a:xfrm>
        </p:grpSpPr>
        <p:sp>
          <p:nvSpPr>
            <p:cNvPr id="10" name="Rounded Rectangle 9"/>
            <p:cNvSpPr/>
            <p:nvPr/>
          </p:nvSpPr>
          <p:spPr>
            <a:xfrm>
              <a:off x="1276385" y="376069"/>
              <a:ext cx="6827520" cy="1476000"/>
            </a:xfrm>
            <a:prstGeom prst="roundRect">
              <a:avLst/>
            </a:prstGeom>
            <a:solidFill>
              <a:srgbClr val="ED7D31">
                <a:hueOff val="0"/>
                <a:satOff val="0"/>
                <a:lumOff val="0"/>
                <a:alphaOff val="0"/>
              </a:srgbClr>
            </a:solidFill>
            <a:ln w="10795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11" name="Rounded Rectangle 4"/>
            <p:cNvSpPr txBox="1"/>
            <p:nvPr/>
          </p:nvSpPr>
          <p:spPr>
            <a:xfrm>
              <a:off x="1348437" y="448121"/>
              <a:ext cx="6683416" cy="133189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258064" tIns="0" rIns="258064" bIns="0" numCol="1" spcCol="1270" anchor="ctr" anchorCtr="0">
              <a:noAutofit/>
            </a:bodyPr>
            <a:lstStyle/>
            <a:p>
              <a:pPr marL="0" marR="0" lvl="0" indent="0" algn="ctr" defTabSz="15113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400" dirty="0" smtClean="0">
                  <a:solidFill>
                    <a:sysClr val="window" lastClr="FFFFFF"/>
                  </a:solidFill>
                  <a:latin typeface="Calibri" panose="020F0502020204030204"/>
                </a:rPr>
                <a:t>USER</a:t>
              </a:r>
              <a:r>
                <a:rPr kumimoji="0" lang="en-US" sz="3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PANEL</a:t>
              </a:r>
              <a:endPara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44877" y="4328211"/>
            <a:ext cx="6827520" cy="1476000"/>
            <a:chOff x="1348415" y="2680319"/>
            <a:chExt cx="6827520" cy="1476000"/>
          </a:xfrm>
        </p:grpSpPr>
        <p:sp>
          <p:nvSpPr>
            <p:cNvPr id="16" name="Rounded Rectangle 15"/>
            <p:cNvSpPr/>
            <p:nvPr/>
          </p:nvSpPr>
          <p:spPr>
            <a:xfrm>
              <a:off x="1348415" y="2680319"/>
              <a:ext cx="6827520" cy="1476000"/>
            </a:xfrm>
            <a:prstGeom prst="roundRect">
              <a:avLst/>
            </a:prstGeom>
            <a:solidFill>
              <a:srgbClr val="ED7D31">
                <a:hueOff val="-1455363"/>
                <a:satOff val="-83928"/>
                <a:lumOff val="8628"/>
                <a:alphaOff val="0"/>
              </a:srgbClr>
            </a:solidFill>
            <a:ln w="10795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17" name="Rounded Rectangle 4"/>
            <p:cNvSpPr txBox="1"/>
            <p:nvPr/>
          </p:nvSpPr>
          <p:spPr>
            <a:xfrm>
              <a:off x="1420467" y="2752371"/>
              <a:ext cx="6683416" cy="133189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258064" tIns="0" rIns="258064" bIns="0" numCol="1" spcCol="1270" anchor="ctr" anchorCtr="0">
              <a:noAutofit/>
            </a:bodyPr>
            <a:lstStyle/>
            <a:p>
              <a:pPr marL="0" marR="0" lvl="0" indent="0" algn="ctr" defTabSz="15113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400" dirty="0" smtClean="0">
                  <a:solidFill>
                    <a:sysClr val="window" lastClr="FFFFFF"/>
                  </a:solidFill>
                  <a:latin typeface="Calibri" panose="020F0502020204030204"/>
                </a:rPr>
                <a:t>CUSTOMER RELATIONSHIP MANAGER’S</a:t>
              </a:r>
              <a:r>
                <a:rPr kumimoji="0" lang="en-US" sz="3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PANEL </a:t>
              </a:r>
              <a:endPara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055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0617724">
            <a:off x="3998519" y="2949918"/>
            <a:ext cx="4316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  <a:endParaRPr lang="en-US" sz="5400" b="0" cap="none" spc="0" dirty="0">
              <a:ln w="0"/>
              <a:solidFill>
                <a:srgbClr val="C00000"/>
              </a:solidFill>
              <a:effectLst>
                <a:reflection blurRad="6350" stA="53000" endA="300" endPos="35500" dir="5400000" sy="-90000" algn="bl" rotWithShape="0"/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82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867" y="301893"/>
            <a:ext cx="4058783" cy="690884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795" y="2246811"/>
            <a:ext cx="9474926" cy="29609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as a service (SaaS)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that is to provide a paid service to the end user, which will enable them to send bulk emails for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feedback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their own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product. Our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will be provided on usage of assigned credit points to user. With the use of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OAuth authentication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will enhance the authentication flow in the app. </a:t>
            </a:r>
          </a:p>
        </p:txBody>
      </p:sp>
    </p:spTree>
    <p:extLst>
      <p:ext uri="{BB962C8B-B14F-4D97-AF65-F5344CB8AC3E}">
        <p14:creationId xmlns:p14="http://schemas.microsoft.com/office/powerpoint/2010/main" val="284549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456" y="275767"/>
            <a:ext cx="3919446" cy="769261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5381" y="1402081"/>
            <a:ext cx="9876109" cy="4937759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project is to build an application that can be used to send mass emails to a big list of users for the purpose of collecting feedback.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of ours will include the full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gamut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features including everything from authentication to email handling.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 the ability to send bulk emails, our app will also be able to handle credit cards and receive payments from the users with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Stripe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It can also engage the users with automated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emails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also be enhancing the authentication flows in our app with the use of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Oauth authentication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86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503" y="293186"/>
            <a:ext cx="5870166" cy="812804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9886" y="2403565"/>
            <a:ext cx="8915400" cy="2299063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companies assign the task of collecting feedback to the surveyors.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surveyors try to send individual emails to collect feedback, it would be a tiresome job for them.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with this system we are trying to send bulk emails to collect feedback from the customers who had purchased products from their company.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76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7405" y="267056"/>
            <a:ext cx="6845526" cy="725719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2468" y="1811385"/>
            <a:ext cx="8915400" cy="3962398"/>
          </a:xfrm>
        </p:spPr>
        <p:txBody>
          <a:bodyPr>
            <a:normAutofit/>
          </a:bodyPr>
          <a:lstStyle/>
          <a:p>
            <a:pPr lvl="0"/>
            <a:r>
              <a:rPr lang="en-US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Frontend</a:t>
            </a:r>
            <a:r>
              <a:rPr lang="en-US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lang="en-IN" sz="1800" b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React.js v16.x</a:t>
            </a:r>
          </a:p>
          <a:p>
            <a:pPr lvl="0"/>
            <a:r>
              <a:rPr lang="en-US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Backend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Node.js 11.8.0</a:t>
            </a:r>
          </a:p>
          <a:p>
            <a:pPr lvl="0"/>
            <a:r>
              <a:rPr lang="en-US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Database (NoSQL)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MongoDB  v4.0.1</a:t>
            </a:r>
          </a:p>
          <a:p>
            <a:r>
              <a:rPr lang="en-US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Cloud Deployment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Heroku Deployment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MongoDB Atlas - Storage</a:t>
            </a:r>
            <a:endParaRPr lang="en-US" sz="18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49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0650" y="301892"/>
            <a:ext cx="7350623" cy="708302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8261" y="1715589"/>
            <a:ext cx="8915400" cy="4362994"/>
          </a:xfrm>
        </p:spPr>
        <p:txBody>
          <a:bodyPr>
            <a:normAutofit/>
          </a:bodyPr>
          <a:lstStyle/>
          <a:p>
            <a:r>
              <a:rPr lang="en-IN" sz="2000" dirty="0" smtClean="0"/>
              <a:t>CR Manager </a:t>
            </a:r>
            <a:r>
              <a:rPr lang="en-IN" sz="2000" dirty="0"/>
              <a:t>Signs Up via </a:t>
            </a:r>
            <a:r>
              <a:rPr lang="en-IN" sz="2000" b="1" dirty="0"/>
              <a:t>Google </a:t>
            </a:r>
            <a:r>
              <a:rPr lang="en-IN" sz="2000" b="1" dirty="0" smtClean="0"/>
              <a:t>OAuth.</a:t>
            </a:r>
          </a:p>
          <a:p>
            <a:r>
              <a:rPr lang="en-IN" sz="2000" dirty="0"/>
              <a:t>CR Manager </a:t>
            </a:r>
            <a:r>
              <a:rPr lang="en-IN" sz="2000" b="1" dirty="0" smtClean="0"/>
              <a:t>Pays </a:t>
            </a:r>
            <a:r>
              <a:rPr lang="en-IN" sz="2000" b="1" dirty="0"/>
              <a:t>for email credits</a:t>
            </a:r>
            <a:r>
              <a:rPr lang="en-IN" sz="2000" dirty="0"/>
              <a:t> via </a:t>
            </a:r>
            <a:r>
              <a:rPr lang="en-IN" sz="2000" dirty="0" smtClean="0"/>
              <a:t>Stripe.</a:t>
            </a:r>
          </a:p>
          <a:p>
            <a:r>
              <a:rPr lang="en-IN" sz="2000" dirty="0"/>
              <a:t>CR Manager </a:t>
            </a:r>
            <a:r>
              <a:rPr lang="en-IN" sz="2000" b="1" dirty="0" smtClean="0"/>
              <a:t>creates </a:t>
            </a:r>
            <a:r>
              <a:rPr lang="en-IN" sz="2000" b="1" dirty="0"/>
              <a:t>a new </a:t>
            </a:r>
            <a:r>
              <a:rPr lang="en-IN" sz="2000" b="1" dirty="0" smtClean="0"/>
              <a:t>campaigns.</a:t>
            </a:r>
          </a:p>
          <a:p>
            <a:r>
              <a:rPr lang="en-IN" sz="2000" dirty="0"/>
              <a:t>CR Manager </a:t>
            </a:r>
            <a:r>
              <a:rPr lang="en-IN" sz="2000" b="1" dirty="0" smtClean="0"/>
              <a:t>enters </a:t>
            </a:r>
            <a:r>
              <a:rPr lang="en-IN" sz="2000" b="1" dirty="0"/>
              <a:t>list of </a:t>
            </a:r>
            <a:r>
              <a:rPr lang="en-IN" sz="2000" b="1" dirty="0" smtClean="0"/>
              <a:t>emails </a:t>
            </a:r>
            <a:r>
              <a:rPr lang="en-IN" sz="2000" b="1" dirty="0"/>
              <a:t>to </a:t>
            </a:r>
            <a:r>
              <a:rPr lang="en-IN" sz="2000" b="1" dirty="0" smtClean="0"/>
              <a:t>collect feedback.</a:t>
            </a:r>
          </a:p>
          <a:p>
            <a:r>
              <a:rPr lang="en-IN" sz="2000" dirty="0" smtClean="0"/>
              <a:t>Application </a:t>
            </a:r>
            <a:r>
              <a:rPr lang="en-IN" sz="2000" b="1" dirty="0"/>
              <a:t>send </a:t>
            </a:r>
            <a:r>
              <a:rPr lang="en-IN" sz="2000" b="1" dirty="0" smtClean="0"/>
              <a:t>emails </a:t>
            </a:r>
            <a:r>
              <a:rPr lang="en-IN" sz="2000" b="1" dirty="0"/>
              <a:t>to list of </a:t>
            </a:r>
            <a:r>
              <a:rPr lang="en-IN" sz="2000" b="1" dirty="0" smtClean="0"/>
              <a:t>customer.</a:t>
            </a:r>
          </a:p>
          <a:p>
            <a:r>
              <a:rPr lang="en-IN" sz="2000" b="1" dirty="0" smtClean="0"/>
              <a:t>Customers </a:t>
            </a:r>
            <a:r>
              <a:rPr lang="en-IN" sz="2000" b="1" dirty="0"/>
              <a:t>click on the link </a:t>
            </a:r>
            <a:r>
              <a:rPr lang="en-IN" sz="2000" b="1" dirty="0" smtClean="0"/>
              <a:t>provided in the email </a:t>
            </a:r>
            <a:r>
              <a:rPr lang="en-IN" sz="2000" b="1" dirty="0"/>
              <a:t>to </a:t>
            </a:r>
            <a:r>
              <a:rPr lang="en-IN" sz="2000" b="1" dirty="0" smtClean="0"/>
              <a:t>send feedback.</a:t>
            </a:r>
          </a:p>
          <a:p>
            <a:r>
              <a:rPr lang="en-IN" sz="2000" dirty="0"/>
              <a:t>Application will </a:t>
            </a:r>
            <a:r>
              <a:rPr lang="en-IN" sz="2000" b="1" dirty="0"/>
              <a:t>tabulate feedback received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CR Manager </a:t>
            </a:r>
            <a:r>
              <a:rPr lang="en-IN" sz="2000" b="1" dirty="0" smtClean="0"/>
              <a:t>can </a:t>
            </a:r>
            <a:r>
              <a:rPr lang="en-IN" sz="2000" b="1" dirty="0"/>
              <a:t>see </a:t>
            </a:r>
            <a:r>
              <a:rPr lang="en-IN" sz="2000" b="1" dirty="0" smtClean="0"/>
              <a:t>list </a:t>
            </a:r>
            <a:r>
              <a:rPr lang="en-IN" sz="2000" b="1" dirty="0"/>
              <a:t>of all </a:t>
            </a:r>
            <a:r>
              <a:rPr lang="en-IN" sz="2000" b="1" dirty="0" smtClean="0"/>
              <a:t>feedback responses.</a:t>
            </a:r>
          </a:p>
          <a:p>
            <a:r>
              <a:rPr lang="en-IN" sz="2000" dirty="0"/>
              <a:t>Logout</a:t>
            </a:r>
            <a:endParaRPr lang="en-IN" sz="2000" b="1" dirty="0" smtClean="0"/>
          </a:p>
          <a:p>
            <a:endParaRPr lang="en-IN" b="1" dirty="0" smtClean="0"/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77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1651" y="197391"/>
            <a:ext cx="8911687" cy="708301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Oauth Flow Diagram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lh4.googleusercontent.com/SYeWerrPIqKms8kasycx69eyHeTs1M7pMOO0Ja5UZ3GAvXMBrrgUKL-01OMRrOqTMs7mtV3U5wGfdHVdXFRRonGz0xDi6SvjTp_PfeemuLPWbQzUpf_cfYv_0Ts_bU6AEioFuQL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56" y="1233352"/>
            <a:ext cx="4943475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65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7661" y="310604"/>
            <a:ext cx="5591492" cy="1280890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 PROCESS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270" y="2131015"/>
            <a:ext cx="44862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20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818" y="345435"/>
            <a:ext cx="8641131" cy="804096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– FUNCTIONAL REQUIREMENTS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8684" y="1898468"/>
            <a:ext cx="8915400" cy="2307772"/>
          </a:xfrm>
        </p:spPr>
        <p:txBody>
          <a:bodyPr>
            <a:no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Simplicity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2323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</TotalTime>
  <Words>381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Verdana</vt:lpstr>
      <vt:lpstr>Wingdings 3</vt:lpstr>
      <vt:lpstr>Wisp</vt:lpstr>
      <vt:lpstr>FEEDYBACK</vt:lpstr>
      <vt:lpstr>ABSTRACT</vt:lpstr>
      <vt:lpstr>INTRODUCTION</vt:lpstr>
      <vt:lpstr>LITERATURE SURVEY</vt:lpstr>
      <vt:lpstr>TOOLS AND TECHNOLOGIES</vt:lpstr>
      <vt:lpstr>FUNCTIONAL REQUIREMENTS</vt:lpstr>
      <vt:lpstr>Google Oauth Flow Diagram</vt:lpstr>
      <vt:lpstr>USER LOGIN PROCESS</vt:lpstr>
      <vt:lpstr>NON – FUNCTIONAL REQUIREMENTS</vt:lpstr>
      <vt:lpstr>USERS</vt:lpstr>
      <vt:lpstr>MODULES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BULK EMAIL AGGREGATOR</dc:title>
  <dc:creator>Vijaykumar R Pai</dc:creator>
  <cp:lastModifiedBy>Vijaykumar R Pai</cp:lastModifiedBy>
  <cp:revision>21</cp:revision>
  <dcterms:created xsi:type="dcterms:W3CDTF">2019-09-06T13:55:44Z</dcterms:created>
  <dcterms:modified xsi:type="dcterms:W3CDTF">2019-09-10T11:04:13Z</dcterms:modified>
</cp:coreProperties>
</file>