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1/26/2020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Caption Generator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278674" y="5397139"/>
            <a:ext cx="11512731" cy="13432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 Name: Dr. S Thenmozhi						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			     Vijaykumar R Pai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Associate Professor, Dept. of CA					                  		      PES1201702013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PES University								          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40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204" y="205958"/>
            <a:ext cx="4361688" cy="900031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24722"/>
            <a:ext cx="10058400" cy="4050792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Caption Generator </a:t>
            </a:r>
            <a:r>
              <a:rPr lang="en-I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which identifies the action portrayed in the given image. 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generated caption will describe about the image which will say what kind of actions is taking place in it.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873" y="3074126"/>
            <a:ext cx="5848350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535" y="4902926"/>
            <a:ext cx="74390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0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85852"/>
            <a:ext cx="10058400" cy="307412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Frontend: </a:t>
            </a:r>
            <a:r>
              <a:rPr lang="en-US" sz="2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HTML, CSS, Bootstrap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Backend: </a:t>
            </a:r>
            <a:r>
              <a:rPr lang="en-US" sz="2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Flask 1.x</a:t>
            </a:r>
          </a:p>
          <a:p>
            <a:r>
              <a:rPr lang="en-US" sz="2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Language: </a:t>
            </a: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Python 3.7</a:t>
            </a:r>
          </a:p>
          <a:p>
            <a:r>
              <a:rPr lang="en-US" sz="2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Storage (Dataset</a:t>
            </a:r>
            <a:r>
              <a:rPr lang="en-US" sz="2400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): </a:t>
            </a:r>
            <a:r>
              <a:rPr lang="en-US" sz="2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AWS S3 Bucket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IDE: </a:t>
            </a:r>
            <a:r>
              <a:rPr lang="en-US" sz="2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Jupyter Notebook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09741" y="214666"/>
            <a:ext cx="6978614" cy="900031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88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434" y="1564059"/>
            <a:ext cx="10058400" cy="4418729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Gathering</a:t>
            </a:r>
          </a:p>
          <a:p>
            <a:pPr lvl="1"/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 for training the model</a:t>
            </a:r>
          </a:p>
          <a:p>
            <a:pPr lvl="1"/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Corpus for Image captions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identification 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from images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Generation using CNN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LSTM (Long Short Term Memory) model.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Validating the Model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web application.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 the ML model in the web application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12716" y="293183"/>
            <a:ext cx="2891835" cy="77797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80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1990779"/>
            <a:ext cx="10058400" cy="3182112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caption is converted to speech it will be helpful for the visually impaired person 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 subtitling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39794" y="258210"/>
            <a:ext cx="8518507" cy="900031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IN THE REAL WORLD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16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0187595">
            <a:off x="3967887" y="2967335"/>
            <a:ext cx="42562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4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02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277</TotalTime>
  <Words>203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Rockwell</vt:lpstr>
      <vt:lpstr>Rockwell Condensed</vt:lpstr>
      <vt:lpstr>Times New Roman</vt:lpstr>
      <vt:lpstr>Verdana</vt:lpstr>
      <vt:lpstr>Wingdings</vt:lpstr>
      <vt:lpstr>Wingdings 3</vt:lpstr>
      <vt:lpstr>Wood Type</vt:lpstr>
      <vt:lpstr>Caption Generator</vt:lpstr>
      <vt:lpstr>ABSTRACT</vt:lpstr>
      <vt:lpstr>TOOLS AND TECHNOLOGIES</vt:lpstr>
      <vt:lpstr>MODULES</vt:lpstr>
      <vt:lpstr>APPLICATION IN THE REAL WORLD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Vijaykumar R Pai</dc:creator>
  <cp:lastModifiedBy>Vijaykumar R Pai</cp:lastModifiedBy>
  <cp:revision>36</cp:revision>
  <dcterms:created xsi:type="dcterms:W3CDTF">2020-01-17T17:26:53Z</dcterms:created>
  <dcterms:modified xsi:type="dcterms:W3CDTF">2020-01-26T10:07:44Z</dcterms:modified>
</cp:coreProperties>
</file>