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3" r:id="rId4"/>
    <p:sldId id="264" r:id="rId5"/>
    <p:sldId id="258" r:id="rId6"/>
    <p:sldId id="265" r:id="rId7"/>
    <p:sldId id="266" r:id="rId8"/>
    <p:sldId id="259" r:id="rId9"/>
    <p:sldId id="260"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2/9/2020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2/9/2020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2/9/2020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2/9/2020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400" dirty="0" smtClean="0">
                <a:latin typeface="Times New Roman" panose="02020603050405020304" pitchFamily="18" charset="0"/>
                <a:cs typeface="Times New Roman" panose="02020603050405020304" pitchFamily="18" charset="0"/>
              </a:rPr>
              <a:t>Caption Generator</a:t>
            </a:r>
            <a:endParaRPr lang="en-IN" sz="4400" dirty="0">
              <a:latin typeface="Times New Roman" panose="02020603050405020304" pitchFamily="18" charset="0"/>
              <a:cs typeface="Times New Roman" panose="02020603050405020304" pitchFamily="18" charset="0"/>
            </a:endParaRPr>
          </a:p>
        </p:txBody>
      </p:sp>
      <p:sp>
        <p:nvSpPr>
          <p:cNvPr id="7" name="Subtitle 2"/>
          <p:cNvSpPr>
            <a:spLocks noGrp="1"/>
          </p:cNvSpPr>
          <p:nvPr/>
        </p:nvSpPr>
        <p:spPr>
          <a:xfrm>
            <a:off x="278674" y="5397139"/>
            <a:ext cx="11512731" cy="13432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IN" sz="2000" dirty="0" smtClean="0">
                <a:solidFill>
                  <a:schemeClr val="tx1"/>
                </a:solidFill>
                <a:latin typeface="Times New Roman" panose="02020603050405020304" pitchFamily="18" charset="0"/>
                <a:cs typeface="Times New Roman" panose="02020603050405020304" pitchFamily="18" charset="0"/>
              </a:rPr>
              <a:t>Guide Name: Dr. S Thenmozhi						</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Vijaykumar R Pai</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Associate Professor, Dept. of CA					                  		      PES1201702013</a:t>
            </a:r>
          </a:p>
          <a:p>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PES University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4030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0187595">
            <a:off x="3967887" y="2967335"/>
            <a:ext cx="4256230" cy="923330"/>
          </a:xfrm>
          <a:prstGeom prst="rect">
            <a:avLst/>
          </a:prstGeom>
          <a:noFill/>
        </p:spPr>
        <p:txBody>
          <a:bodyPr wrap="none" lIns="91440" tIns="45720" rIns="91440" bIns="45720">
            <a:spAutoFit/>
          </a:bodyPr>
          <a:lstStyle/>
          <a:p>
            <a:pPr algn="ctr"/>
            <a:r>
              <a:rPr lang="en-US" sz="5400" b="0" cap="none" spc="0" dirty="0" smtClean="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THANK YOU</a:t>
            </a:r>
            <a:endParaRPr lang="en-US" sz="5400" b="0" cap="none" spc="0" dirty="0">
              <a:ln w="0"/>
              <a:solidFill>
                <a:schemeClr val="accent1">
                  <a:lumMod val="75000"/>
                </a:schemeClr>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2027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204" y="205958"/>
            <a:ext cx="4361688" cy="900031"/>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9848" y="1424722"/>
            <a:ext cx="10058400" cy="4050792"/>
          </a:xfrm>
        </p:spPr>
        <p:txBody>
          <a:bodyPr>
            <a:normAutofit/>
          </a:bodyPr>
          <a:lstStyle/>
          <a:p>
            <a:r>
              <a:rPr lang="en-IN" sz="2400" b="1" dirty="0" smtClean="0">
                <a:latin typeface="Times New Roman" panose="02020603050405020304" pitchFamily="18" charset="0"/>
                <a:cs typeface="Times New Roman" panose="02020603050405020304" pitchFamily="18" charset="0"/>
              </a:rPr>
              <a:t>Caption Generator </a:t>
            </a:r>
            <a:r>
              <a:rPr lang="en-IN" sz="2400" dirty="0" smtClean="0">
                <a:latin typeface="Times New Roman" panose="02020603050405020304" pitchFamily="18" charset="0"/>
                <a:cs typeface="Times New Roman" panose="02020603050405020304" pitchFamily="18" charset="0"/>
              </a:rPr>
              <a:t>is a </a:t>
            </a:r>
            <a:r>
              <a:rPr lang="en-IN" sz="2400" b="1" dirty="0" smtClean="0">
                <a:latin typeface="Times New Roman" panose="02020603050405020304" pitchFamily="18" charset="0"/>
                <a:cs typeface="Times New Roman" panose="02020603050405020304" pitchFamily="18" charset="0"/>
              </a:rPr>
              <a:t>Machine Learning </a:t>
            </a:r>
            <a:r>
              <a:rPr lang="en-IN" sz="2400" dirty="0" smtClean="0">
                <a:latin typeface="Times New Roman" panose="02020603050405020304" pitchFamily="18" charset="0"/>
                <a:cs typeface="Times New Roman" panose="02020603050405020304" pitchFamily="18" charset="0"/>
              </a:rPr>
              <a:t>application which identifies the action portrayed in the given image. </a:t>
            </a:r>
          </a:p>
          <a:p>
            <a:r>
              <a:rPr lang="en-IN" sz="2400" dirty="0" smtClean="0">
                <a:latin typeface="Times New Roman" panose="02020603050405020304" pitchFamily="18" charset="0"/>
                <a:cs typeface="Times New Roman" panose="02020603050405020304" pitchFamily="18" charset="0"/>
              </a:rPr>
              <a:t>The generated caption will describe about the image which will say what kind of actions is taking place in it.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174873" y="3074126"/>
            <a:ext cx="5848350" cy="1828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535" y="4902926"/>
            <a:ext cx="7439025" cy="1295400"/>
          </a:xfrm>
          <a:prstGeom prst="rect">
            <a:avLst/>
          </a:prstGeom>
        </p:spPr>
      </p:pic>
    </p:spTree>
    <p:extLst>
      <p:ext uri="{BB962C8B-B14F-4D97-AF65-F5344CB8AC3E}">
        <p14:creationId xmlns:p14="http://schemas.microsoft.com/office/powerpoint/2010/main" val="13906039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59554"/>
            <a:ext cx="10058400" cy="4000719"/>
          </a:xfrm>
        </p:spPr>
        <p:txBody>
          <a:bodyPr>
            <a:normAutofit/>
          </a:bodyPr>
          <a:lstStyle/>
          <a:p>
            <a:r>
              <a:rPr lang="en-IN" sz="2400" dirty="0" smtClean="0">
                <a:latin typeface="Times New Roman" panose="02020603050405020304" pitchFamily="18" charset="0"/>
                <a:cs typeface="Times New Roman" panose="02020603050405020304" pitchFamily="18" charset="0"/>
              </a:rPr>
              <a:t>This </a:t>
            </a:r>
            <a:r>
              <a:rPr lang="en-IN" sz="2400" dirty="0">
                <a:latin typeface="Times New Roman" panose="02020603050405020304" pitchFamily="18" charset="0"/>
                <a:cs typeface="Times New Roman" panose="02020603050405020304" pitchFamily="18" charset="0"/>
              </a:rPr>
              <a:t>project involves </a:t>
            </a:r>
            <a:r>
              <a:rPr lang="en-IN" sz="2400" b="1" dirty="0">
                <a:latin typeface="Times New Roman" panose="02020603050405020304" pitchFamily="18" charset="0"/>
                <a:cs typeface="Times New Roman" panose="02020603050405020304" pitchFamily="18" charset="0"/>
              </a:rPr>
              <a:t>Computer Vision</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Natural Language Processing </a:t>
            </a:r>
            <a:r>
              <a:rPr lang="en-IN" sz="2400" dirty="0">
                <a:latin typeface="Times New Roman" panose="02020603050405020304" pitchFamily="18" charset="0"/>
                <a:cs typeface="Times New Roman" panose="02020603050405020304" pitchFamily="18" charset="0"/>
              </a:rPr>
              <a:t>concepts to recognize the context of an image and describe them in a natural language like English.</a:t>
            </a:r>
          </a:p>
          <a:p>
            <a:r>
              <a:rPr lang="en-IN" sz="2400" dirty="0">
                <a:latin typeface="Times New Roman" panose="02020603050405020304" pitchFamily="18" charset="0"/>
                <a:cs typeface="Times New Roman" panose="02020603050405020304" pitchFamily="18" charset="0"/>
              </a:rPr>
              <a:t>The objective of the project is to build a working model of Caption Generator by implementing CNN with LSTM</a:t>
            </a:r>
            <a:r>
              <a:rPr lang="en-IN" sz="2400" dirty="0" smtClean="0">
                <a:latin typeface="Times New Roman" panose="02020603050405020304" pitchFamily="18" charset="0"/>
                <a:cs typeface="Times New Roman" panose="02020603050405020304" pitchFamily="18" charset="0"/>
              </a:rPr>
              <a:t>.</a:t>
            </a:r>
          </a:p>
          <a:p>
            <a:r>
              <a:rPr lang="en-IN" sz="2400" dirty="0" smtClean="0">
                <a:latin typeface="Times New Roman" panose="02020603050405020304" pitchFamily="18" charset="0"/>
                <a:cs typeface="Times New Roman" panose="02020603050405020304" pitchFamily="18" charset="0"/>
              </a:rPr>
              <a:t>The basic working of the application is that the features are extracted from the images using </a:t>
            </a:r>
            <a:r>
              <a:rPr lang="en-IN" sz="2400" b="1" dirty="0" smtClean="0">
                <a:latin typeface="Times New Roman" panose="02020603050405020304" pitchFamily="18" charset="0"/>
                <a:cs typeface="Times New Roman" panose="02020603050405020304" pitchFamily="18" charset="0"/>
              </a:rPr>
              <a:t>pre-trained VGG16 model </a:t>
            </a:r>
            <a:r>
              <a:rPr lang="en-IN" sz="2400" dirty="0" smtClean="0">
                <a:latin typeface="Times New Roman" panose="02020603050405020304" pitchFamily="18" charset="0"/>
                <a:cs typeface="Times New Roman" panose="02020603050405020304" pitchFamily="18" charset="0"/>
              </a:rPr>
              <a:t>and then fed to the </a:t>
            </a:r>
            <a:r>
              <a:rPr lang="en-IN" sz="2400" b="1" dirty="0" smtClean="0">
                <a:latin typeface="Times New Roman" panose="02020603050405020304" pitchFamily="18" charset="0"/>
                <a:cs typeface="Times New Roman" panose="02020603050405020304" pitchFamily="18" charset="0"/>
              </a:rPr>
              <a:t>LSTM model </a:t>
            </a:r>
            <a:r>
              <a:rPr lang="en-IN" sz="2400" dirty="0" smtClean="0">
                <a:latin typeface="Times New Roman" panose="02020603050405020304" pitchFamily="18" charset="0"/>
                <a:cs typeface="Times New Roman" panose="02020603050405020304" pitchFamily="18" charset="0"/>
              </a:rPr>
              <a:t>along with the captions to train.</a:t>
            </a:r>
          </a:p>
          <a:p>
            <a:r>
              <a:rPr lang="en-IN" sz="2400" dirty="0" smtClean="0">
                <a:latin typeface="Times New Roman" panose="02020603050405020304" pitchFamily="18" charset="0"/>
                <a:cs typeface="Times New Roman" panose="02020603050405020304" pitchFamily="18" charset="0"/>
              </a:rPr>
              <a:t>The trained model is then capable of generating captions for any images that are fed to it.</a:t>
            </a:r>
          </a:p>
        </p:txBody>
      </p:sp>
      <p:sp>
        <p:nvSpPr>
          <p:cNvPr id="4" name="Title 1"/>
          <p:cNvSpPr>
            <a:spLocks noGrp="1"/>
          </p:cNvSpPr>
          <p:nvPr>
            <p:ph type="title"/>
          </p:nvPr>
        </p:nvSpPr>
        <p:spPr>
          <a:xfrm>
            <a:off x="3918204" y="179832"/>
            <a:ext cx="4361688" cy="900031"/>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3050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1494391"/>
            <a:ext cx="10058400" cy="4050792"/>
          </a:xfrm>
        </p:spPr>
        <p:txBody>
          <a:bodyPr>
            <a:normAutofit/>
          </a:bodyPr>
          <a:lstStyle/>
          <a:p>
            <a:r>
              <a:rPr lang="en-IN" sz="2400" dirty="0" smtClean="0">
                <a:latin typeface="Times New Roman" panose="02020603050405020304" pitchFamily="18" charset="0"/>
                <a:cs typeface="Times New Roman" panose="02020603050405020304" pitchFamily="18" charset="0"/>
              </a:rPr>
              <a:t>You saw an image and your brain can easily tell what the image is about, but can a computer tell what the image is representing?</a:t>
            </a:r>
          </a:p>
          <a:p>
            <a:r>
              <a:rPr lang="en-IN" sz="2400" dirty="0" smtClean="0">
                <a:latin typeface="Times New Roman" panose="02020603050405020304" pitchFamily="18" charset="0"/>
                <a:cs typeface="Times New Roman" panose="02020603050405020304" pitchFamily="18" charset="0"/>
              </a:rPr>
              <a:t>With the advancement in Deep learning techniques and availability of huge datasets and computer power, it is possible to build models that can generate captions for an image.</a:t>
            </a:r>
          </a:p>
          <a:p>
            <a:r>
              <a:rPr lang="en-IN" sz="2400" dirty="0" smtClean="0">
                <a:latin typeface="Times New Roman" panose="02020603050405020304" pitchFamily="18" charset="0"/>
                <a:cs typeface="Times New Roman" panose="02020603050405020304" pitchFamily="18" charset="0"/>
              </a:rPr>
              <a:t>Therefore, with this application it is possible to generate captions for any images once they are uploaded. Later on, if the text-to-speech feature is enabled on the devices, it will help in converting the generated captions into speech which will be helpful for the visually impaired person in knowing the actions taking in the images. </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3500899" y="188541"/>
            <a:ext cx="5196297" cy="900031"/>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8233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2002971"/>
            <a:ext cx="10058400" cy="3074125"/>
          </a:xfrm>
        </p:spPr>
        <p:txBody>
          <a:bodyPr>
            <a:normAutofit/>
          </a:bodyPr>
          <a:lstStyle/>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Frontend: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HTML, CSS, Bootstrap</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Backend: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Flask 1.x</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Language: </a:t>
            </a:r>
            <a:r>
              <a:rPr lang="en-US" sz="2400" dirty="0">
                <a:latin typeface="Times New Roman" panose="02020603050405020304" pitchFamily="18" charset="0"/>
                <a:ea typeface="Verdana" panose="020B0604030504040204" pitchFamily="34" charset="0"/>
                <a:cs typeface="Times New Roman" panose="02020603050405020304" pitchFamily="18" charset="0"/>
              </a:rPr>
              <a:t>Python 3.7</a:t>
            </a:r>
          </a:p>
          <a:p>
            <a:r>
              <a:rPr lang="en-US" sz="2400" b="1" dirty="0">
                <a:latin typeface="Times New Roman" panose="02020603050405020304" pitchFamily="18" charset="0"/>
                <a:ea typeface="Verdana" panose="020B0604030504040204" pitchFamily="34" charset="0"/>
                <a:cs typeface="Times New Roman" panose="02020603050405020304" pitchFamily="18" charset="0"/>
              </a:rPr>
              <a:t>Storage (Dataset</a:t>
            </a:r>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AWS S3 Bucket</a:t>
            </a:r>
          </a:p>
          <a:p>
            <a:r>
              <a:rPr lang="en-US" sz="2400" b="1" dirty="0" smtClean="0">
                <a:latin typeface="Times New Roman" panose="02020603050405020304" pitchFamily="18" charset="0"/>
                <a:ea typeface="Verdana" panose="020B0604030504040204" pitchFamily="34" charset="0"/>
                <a:cs typeface="Times New Roman" panose="02020603050405020304" pitchFamily="18" charset="0"/>
              </a:rPr>
              <a:t>IDE: </a:t>
            </a:r>
            <a:r>
              <a:rPr lang="en-US" sz="2400" dirty="0" smtClean="0">
                <a:latin typeface="Times New Roman" panose="02020603050405020304" pitchFamily="18" charset="0"/>
                <a:ea typeface="Verdana" panose="020B0604030504040204" pitchFamily="34" charset="0"/>
                <a:cs typeface="Times New Roman" panose="02020603050405020304" pitchFamily="18" charset="0"/>
              </a:rPr>
              <a:t>Jupyter Notebook</a:t>
            </a:r>
          </a:p>
        </p:txBody>
      </p:sp>
      <p:sp>
        <p:nvSpPr>
          <p:cNvPr id="4" name="Title 1"/>
          <p:cNvSpPr>
            <a:spLocks noGrp="1"/>
          </p:cNvSpPr>
          <p:nvPr>
            <p:ph type="title"/>
          </p:nvPr>
        </p:nvSpPr>
        <p:spPr>
          <a:xfrm>
            <a:off x="2609741" y="214666"/>
            <a:ext cx="6978614" cy="900031"/>
          </a:xfrm>
        </p:spPr>
        <p:txBody>
          <a:bodyPr>
            <a:noAutofit/>
          </a:bodyPr>
          <a:lstStyle/>
          <a:p>
            <a:pPr algn="ctr"/>
            <a:r>
              <a:rPr lang="en-IN" sz="3600" b="1" dirty="0">
                <a:latin typeface="Times New Roman" panose="02020603050405020304" pitchFamily="18" charset="0"/>
                <a:cs typeface="Times New Roman" panose="02020603050405020304" pitchFamily="18" charset="0"/>
              </a:rPr>
              <a:t>TOOLS AND TECHNOLOGIES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8855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0177" y="2077865"/>
            <a:ext cx="10058400" cy="2424467"/>
          </a:xfrm>
        </p:spPr>
        <p:txBody>
          <a:bodyPr>
            <a:normAutofit lnSpcReduction="10000"/>
          </a:bodyPr>
          <a:lstStyle/>
          <a:p>
            <a:r>
              <a:rPr lang="en-IN" sz="2400" dirty="0" smtClean="0">
                <a:latin typeface="Times New Roman" panose="02020603050405020304" pitchFamily="18" charset="0"/>
                <a:cs typeface="Times New Roman" panose="02020603050405020304" pitchFamily="18" charset="0"/>
              </a:rPr>
              <a:t>User launches the application.</a:t>
            </a:r>
          </a:p>
          <a:p>
            <a:r>
              <a:rPr lang="en-IN" sz="2400" dirty="0" smtClean="0">
                <a:latin typeface="Times New Roman" panose="02020603050405020304" pitchFamily="18" charset="0"/>
                <a:cs typeface="Times New Roman" panose="02020603050405020304" pitchFamily="18" charset="0"/>
              </a:rPr>
              <a:t>User uploads the images for which the captions are to be generated.</a:t>
            </a:r>
          </a:p>
          <a:p>
            <a:r>
              <a:rPr lang="en-IN" sz="2400" dirty="0" smtClean="0">
                <a:latin typeface="Times New Roman" panose="02020603050405020304" pitchFamily="18" charset="0"/>
                <a:cs typeface="Times New Roman" panose="02020603050405020304" pitchFamily="18" charset="0"/>
              </a:rPr>
              <a:t>User clicks on the submit button.</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Within a matter of seconds, the CNN and LSTM algorithms recognizes and process the context of an image.</a:t>
            </a:r>
          </a:p>
          <a:p>
            <a:r>
              <a:rPr lang="en-IN" sz="2200" dirty="0" smtClean="0">
                <a:latin typeface="Times New Roman" panose="02020603050405020304" pitchFamily="18" charset="0"/>
                <a:cs typeface="Times New Roman" panose="02020603050405020304" pitchFamily="18" charset="0"/>
              </a:rPr>
              <a:t>The page is redirected and the caption is generated for the respective image.</a:t>
            </a:r>
          </a:p>
          <a:p>
            <a:endParaRPr lang="en-IN" sz="2400" dirty="0" smtClean="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354066" y="275767"/>
            <a:ext cx="7350623" cy="708302"/>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FUNCTIONAL </a:t>
            </a:r>
            <a:r>
              <a:rPr lang="en-IN" sz="3600" b="1" dirty="0">
                <a:latin typeface="Times New Roman" panose="02020603050405020304" pitchFamily="18" charset="0"/>
                <a:cs typeface="Times New Roman" panose="02020603050405020304" pitchFamily="18" charset="0"/>
              </a:rPr>
              <a:t>REQUIREMENTS</a:t>
            </a:r>
            <a:endParaRPr lang="en-IN" sz="3600" dirty="0"/>
          </a:p>
        </p:txBody>
      </p:sp>
    </p:spTree>
    <p:extLst>
      <p:ext uri="{BB962C8B-B14F-4D97-AF65-F5344CB8AC3E}">
        <p14:creationId xmlns:p14="http://schemas.microsoft.com/office/powerpoint/2010/main" val="36451797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6" y="2138825"/>
            <a:ext cx="10058400" cy="2049997"/>
          </a:xfrm>
        </p:spPr>
        <p:txBody>
          <a:bodyPr>
            <a:noAutofit/>
          </a:bodyPr>
          <a:lstStyle/>
          <a:p>
            <a:r>
              <a:rPr lang="en-IN" sz="2400" dirty="0" smtClean="0">
                <a:latin typeface="Times New Roman" panose="02020603050405020304" pitchFamily="18" charset="0"/>
                <a:cs typeface="Times New Roman" panose="02020603050405020304" pitchFamily="18" charset="0"/>
              </a:rPr>
              <a:t>Availability</a:t>
            </a:r>
          </a:p>
          <a:p>
            <a:r>
              <a:rPr lang="en-IN" sz="2400" dirty="0" smtClean="0">
                <a:latin typeface="Times New Roman" panose="02020603050405020304" pitchFamily="18" charset="0"/>
                <a:cs typeface="Times New Roman" panose="02020603050405020304" pitchFamily="18" charset="0"/>
              </a:rPr>
              <a:t>Maintainability</a:t>
            </a:r>
          </a:p>
          <a:p>
            <a:r>
              <a:rPr lang="en-IN" sz="2400" dirty="0" smtClean="0">
                <a:latin typeface="Times New Roman" panose="02020603050405020304" pitchFamily="18" charset="0"/>
                <a:cs typeface="Times New Roman" panose="02020603050405020304" pitchFamily="18" charset="0"/>
              </a:rPr>
              <a:t>Performance</a:t>
            </a:r>
          </a:p>
          <a:p>
            <a:r>
              <a:rPr lang="en-IN" sz="2400" dirty="0" smtClean="0">
                <a:latin typeface="Times New Roman" panose="02020603050405020304" pitchFamily="18" charset="0"/>
                <a:cs typeface="Times New Roman" panose="02020603050405020304" pitchFamily="18" charset="0"/>
              </a:rPr>
              <a:t>Supportability</a:t>
            </a:r>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778481" y="301892"/>
            <a:ext cx="8641131" cy="804096"/>
          </a:xfrm>
        </p:spPr>
        <p:txBody>
          <a:bodyPr>
            <a:normAutofit/>
          </a:bodyPr>
          <a:lstStyle/>
          <a:p>
            <a:r>
              <a:rPr lang="en-IN" sz="3600" b="1" dirty="0" smtClean="0">
                <a:latin typeface="Times New Roman" panose="02020603050405020304" pitchFamily="18" charset="0"/>
                <a:cs typeface="Times New Roman" panose="02020603050405020304" pitchFamily="18" charset="0"/>
              </a:rPr>
              <a:t>NON – FUNCTIONAL REQUIREMENTS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6613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433" y="1546642"/>
            <a:ext cx="10058400" cy="4418729"/>
          </a:xfrm>
        </p:spPr>
        <p:txBody>
          <a:bodyPr>
            <a:normAutofit lnSpcReduction="10000"/>
          </a:bodyPr>
          <a:lstStyle/>
          <a:p>
            <a:r>
              <a:rPr lang="en-IN" sz="2400" dirty="0" smtClean="0">
                <a:latin typeface="Times New Roman" panose="02020603050405020304" pitchFamily="18" charset="0"/>
                <a:cs typeface="Times New Roman" panose="02020603050405020304" pitchFamily="18" charset="0"/>
              </a:rPr>
              <a:t>Data Gathering</a:t>
            </a:r>
          </a:p>
          <a:p>
            <a:pPr lvl="1"/>
            <a:r>
              <a:rPr lang="en-IN" sz="2200" dirty="0" smtClean="0">
                <a:latin typeface="Times New Roman" panose="02020603050405020304" pitchFamily="18" charset="0"/>
                <a:cs typeface="Times New Roman" panose="02020603050405020304" pitchFamily="18" charset="0"/>
              </a:rPr>
              <a:t>Images for training the model</a:t>
            </a:r>
          </a:p>
          <a:p>
            <a:pPr lvl="1"/>
            <a:r>
              <a:rPr lang="en-IN" sz="2200" dirty="0" smtClean="0">
                <a:latin typeface="Times New Roman" panose="02020603050405020304" pitchFamily="18" charset="0"/>
                <a:cs typeface="Times New Roman" panose="02020603050405020304" pitchFamily="18" charset="0"/>
              </a:rPr>
              <a:t>Corpus for Image captions</a:t>
            </a:r>
          </a:p>
          <a:p>
            <a:r>
              <a:rPr lang="en-IN" sz="2400" dirty="0" smtClean="0">
                <a:latin typeface="Times New Roman" panose="02020603050405020304" pitchFamily="18" charset="0"/>
                <a:cs typeface="Times New Roman" panose="02020603050405020304" pitchFamily="18" charset="0"/>
              </a:rPr>
              <a:t>Object identification </a:t>
            </a:r>
          </a:p>
          <a:p>
            <a:r>
              <a:rPr lang="en-IN" sz="2400" dirty="0" smtClean="0">
                <a:latin typeface="Times New Roman" panose="02020603050405020304" pitchFamily="18" charset="0"/>
                <a:cs typeface="Times New Roman" panose="02020603050405020304" pitchFamily="18" charset="0"/>
              </a:rPr>
              <a:t>Feature extraction from images</a:t>
            </a:r>
          </a:p>
          <a:p>
            <a:r>
              <a:rPr lang="en-IN" sz="2400" dirty="0" smtClean="0">
                <a:latin typeface="Times New Roman" panose="02020603050405020304" pitchFamily="18" charset="0"/>
                <a:cs typeface="Times New Roman" panose="02020603050405020304" pitchFamily="18" charset="0"/>
              </a:rPr>
              <a:t>Model Generation using CNN</a:t>
            </a:r>
          </a:p>
          <a:p>
            <a:r>
              <a:rPr lang="en-IN" sz="2400" dirty="0" smtClean="0">
                <a:latin typeface="Times New Roman" panose="02020603050405020304" pitchFamily="18" charset="0"/>
                <a:cs typeface="Times New Roman" panose="02020603050405020304" pitchFamily="18" charset="0"/>
              </a:rPr>
              <a:t>Building LSTM (Long Short Term Memory) model.</a:t>
            </a:r>
          </a:p>
          <a:p>
            <a:r>
              <a:rPr lang="en-IN" sz="2400" dirty="0" smtClean="0">
                <a:latin typeface="Times New Roman" panose="02020603050405020304" pitchFamily="18" charset="0"/>
                <a:cs typeface="Times New Roman" panose="02020603050405020304" pitchFamily="18" charset="0"/>
              </a:rPr>
              <a:t>Validating the Model</a:t>
            </a:r>
          </a:p>
          <a:p>
            <a:r>
              <a:rPr lang="en-IN" sz="2400" dirty="0" smtClean="0">
                <a:latin typeface="Times New Roman" panose="02020603050405020304" pitchFamily="18" charset="0"/>
                <a:cs typeface="Times New Roman" panose="02020603050405020304" pitchFamily="18" charset="0"/>
              </a:rPr>
              <a:t>Development of web application.</a:t>
            </a:r>
          </a:p>
          <a:p>
            <a:r>
              <a:rPr lang="en-IN" sz="2400" dirty="0" smtClean="0">
                <a:latin typeface="Times New Roman" panose="02020603050405020304" pitchFamily="18" charset="0"/>
                <a:cs typeface="Times New Roman" panose="02020603050405020304" pitchFamily="18" charset="0"/>
              </a:rPr>
              <a:t>Deploy the ML model in the web application</a:t>
            </a:r>
          </a:p>
          <a:p>
            <a:endParaRPr lang="en-IN"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712716" y="293183"/>
            <a:ext cx="2891835" cy="777970"/>
          </a:xfrm>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MODULES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64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7" y="2034322"/>
            <a:ext cx="10058400" cy="1396855"/>
          </a:xfrm>
        </p:spPr>
        <p:txBody>
          <a:bodyPr>
            <a:normAutofit/>
          </a:bodyPr>
          <a:lstStyle/>
          <a:p>
            <a:r>
              <a:rPr lang="en-IN" sz="2400" dirty="0" smtClean="0">
                <a:latin typeface="Times New Roman" panose="02020603050405020304" pitchFamily="18" charset="0"/>
                <a:cs typeface="Times New Roman" panose="02020603050405020304" pitchFamily="18" charset="0"/>
              </a:rPr>
              <a:t>If the caption is converted to speech it will be helpful for the visually impaired person </a:t>
            </a:r>
          </a:p>
          <a:p>
            <a:r>
              <a:rPr lang="en-IN" sz="2400" dirty="0" smtClean="0">
                <a:latin typeface="Times New Roman" panose="02020603050405020304" pitchFamily="18" charset="0"/>
                <a:cs typeface="Times New Roman" panose="02020603050405020304" pitchFamily="18" charset="0"/>
              </a:rPr>
              <a:t>Auto subtitling</a:t>
            </a:r>
          </a:p>
        </p:txBody>
      </p:sp>
      <p:sp>
        <p:nvSpPr>
          <p:cNvPr id="4" name="Title 1"/>
          <p:cNvSpPr>
            <a:spLocks noGrp="1"/>
          </p:cNvSpPr>
          <p:nvPr>
            <p:ph type="title"/>
          </p:nvPr>
        </p:nvSpPr>
        <p:spPr>
          <a:xfrm>
            <a:off x="1839794" y="258210"/>
            <a:ext cx="8518507" cy="900031"/>
          </a:xfrm>
        </p:spPr>
        <p:txBody>
          <a:bodyPr>
            <a:noAutofit/>
          </a:bodyPr>
          <a:lstStyle/>
          <a:p>
            <a:pPr algn="ctr"/>
            <a:r>
              <a:rPr lang="en-IN" sz="3600" b="1" dirty="0" smtClean="0">
                <a:latin typeface="Times New Roman" panose="02020603050405020304" pitchFamily="18" charset="0"/>
                <a:cs typeface="Times New Roman" panose="02020603050405020304" pitchFamily="18" charset="0"/>
              </a:rPr>
              <a:t>APPLICATION IN THE REAL WORLD</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16327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389</TotalTime>
  <Words>490</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Rockwell</vt:lpstr>
      <vt:lpstr>Rockwell Condensed</vt:lpstr>
      <vt:lpstr>Times New Roman</vt:lpstr>
      <vt:lpstr>Verdana</vt:lpstr>
      <vt:lpstr>Wingdings</vt:lpstr>
      <vt:lpstr>Wingdings 3</vt:lpstr>
      <vt:lpstr>Wood Type</vt:lpstr>
      <vt:lpstr>Caption Generator</vt:lpstr>
      <vt:lpstr>ABSTRACT</vt:lpstr>
      <vt:lpstr>INTRODUCTION</vt:lpstr>
      <vt:lpstr>LITERATURE SURVEY</vt:lpstr>
      <vt:lpstr>TOOLS AND TECHNOLOGIES</vt:lpstr>
      <vt:lpstr>FUNCTIONAL REQUIREMENTS</vt:lpstr>
      <vt:lpstr>NON – FUNCTIONAL REQUIREMENTS</vt:lpstr>
      <vt:lpstr>MODULES</vt:lpstr>
      <vt:lpstr>APPLICATION IN THE REAL WORLD</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Vijaykumar R Pai</dc:creator>
  <cp:lastModifiedBy>Vijaykumar R Pai</cp:lastModifiedBy>
  <cp:revision>51</cp:revision>
  <dcterms:created xsi:type="dcterms:W3CDTF">2020-01-17T17:26:53Z</dcterms:created>
  <dcterms:modified xsi:type="dcterms:W3CDTF">2020-02-09T12:13:21Z</dcterms:modified>
</cp:coreProperties>
</file>