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2425" y="2455817"/>
            <a:ext cx="7477896" cy="823690"/>
          </a:xfrm>
        </p:spPr>
        <p:txBody>
          <a:bodyPr>
            <a:normAutofit/>
          </a:bodyPr>
          <a:lstStyle/>
          <a:p>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1886" y="5291184"/>
            <a:ext cx="11547565" cy="1388290"/>
          </a:xfrm>
        </p:spPr>
        <p:txBody>
          <a:bodyPr>
            <a:normAutofit/>
          </a:bodyPr>
          <a:lstStyle/>
          <a:p>
            <a:r>
              <a:rPr lang="en-IN" sz="2000" dirty="0" smtClean="0">
                <a:solidFill>
                  <a:schemeClr val="tx1"/>
                </a:solidFill>
              </a:rPr>
              <a:t>Guide Name: </a:t>
            </a:r>
            <a:r>
              <a:rPr lang="en-IN" sz="2000" dirty="0" err="1" smtClean="0">
                <a:solidFill>
                  <a:schemeClr val="tx1"/>
                </a:solidFill>
              </a:rPr>
              <a:t>Dr.</a:t>
            </a:r>
            <a:r>
              <a:rPr lang="en-IN" sz="2000" dirty="0" smtClean="0">
                <a:solidFill>
                  <a:schemeClr val="tx1"/>
                </a:solidFill>
              </a:rPr>
              <a:t> </a:t>
            </a:r>
            <a:r>
              <a:rPr lang="en-IN" sz="2000" dirty="0" err="1" smtClean="0">
                <a:solidFill>
                  <a:schemeClr val="tx1"/>
                </a:solidFill>
              </a:rPr>
              <a:t>Veena</a:t>
            </a:r>
            <a:r>
              <a:rPr lang="en-IN" sz="2000" dirty="0" smtClean="0">
                <a:solidFill>
                  <a:schemeClr val="tx1"/>
                </a:solidFill>
              </a:rPr>
              <a:t>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Chairperson, Dept. of CA					</a:t>
            </a:r>
            <a:r>
              <a:rPr lang="en-IN" sz="2000" dirty="0" err="1" smtClean="0">
                <a:solidFill>
                  <a:schemeClr val="tx1"/>
                </a:solidFill>
              </a:rPr>
              <a:t>Ayush</a:t>
            </a:r>
            <a:r>
              <a:rPr lang="en-IN" sz="2000" dirty="0" smtClean="0">
                <a:solidFill>
                  <a:schemeClr val="tx1"/>
                </a:solidFill>
              </a:rPr>
              <a:t> </a:t>
            </a:r>
            <a:r>
              <a:rPr lang="en-IN" sz="2000" dirty="0" err="1" smtClean="0">
                <a:solidFill>
                  <a:schemeClr val="tx1"/>
                </a:solidFill>
              </a:rPr>
              <a:t>Pratyay</a:t>
            </a:r>
            <a:r>
              <a:rPr lang="en-IN" sz="2000" dirty="0" smtClean="0">
                <a:solidFill>
                  <a:schemeClr val="tx1"/>
                </a:solidFill>
              </a:rPr>
              <a:t> – PES1201702164</a:t>
            </a:r>
          </a:p>
          <a:p>
            <a:r>
              <a:rPr lang="en-IN" sz="2000" dirty="0">
                <a:solidFill>
                  <a:schemeClr val="tx1"/>
                </a:solidFill>
              </a:rPr>
              <a:t>	</a:t>
            </a:r>
            <a:r>
              <a:rPr lang="en-IN" sz="2000" dirty="0" smtClean="0">
                <a:solidFill>
                  <a:schemeClr val="tx1"/>
                </a:solidFill>
              </a:rPr>
              <a:t>		   PES University									</a:t>
            </a:r>
            <a:r>
              <a:rPr lang="en-IN" sz="2000" dirty="0" err="1" smtClean="0">
                <a:solidFill>
                  <a:schemeClr val="tx1"/>
                </a:solidFill>
              </a:rPr>
              <a:t>Subham</a:t>
            </a:r>
            <a:r>
              <a:rPr lang="en-IN" sz="2000" dirty="0" smtClean="0">
                <a:solidFill>
                  <a:schemeClr val="tx1"/>
                </a:solidFill>
              </a:rPr>
              <a:t>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7" y="301893"/>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8796" y="1881051"/>
            <a:ext cx="9474926" cy="3727270"/>
          </a:xfrm>
        </p:spPr>
        <p:txBody>
          <a:bodyPr>
            <a:normAutofit/>
          </a:bodyPr>
          <a:lstStyle/>
          <a:p>
            <a:pPr marL="0" indent="0" algn="just">
              <a:buNone/>
            </a:pPr>
            <a:r>
              <a:rPr lang="en-IN" sz="2800" dirty="0" smtClean="0">
                <a:latin typeface="Times New Roman" panose="02020603050405020304" pitchFamily="18" charset="0"/>
                <a:cs typeface="Times New Roman" panose="02020603050405020304" pitchFamily="18" charset="0"/>
              </a:rPr>
              <a:t>A </a:t>
            </a:r>
            <a:r>
              <a:rPr lang="en-IN" sz="2800" b="1" dirty="0">
                <a:latin typeface="Times New Roman" panose="02020603050405020304" pitchFamily="18" charset="0"/>
                <a:cs typeface="Times New Roman" panose="02020603050405020304" pitchFamily="18" charset="0"/>
              </a:rPr>
              <a:t>Software as a service (SaaS) </a:t>
            </a:r>
            <a:r>
              <a:rPr lang="en-IN" sz="2800" dirty="0">
                <a:latin typeface="Times New Roman" panose="02020603050405020304" pitchFamily="18" charset="0"/>
                <a:cs typeface="Times New Roman" panose="02020603050405020304" pitchFamily="18" charset="0"/>
              </a:rPr>
              <a:t>web application that can be used to send mass emails to a big list of users for collecting feedback. The objective of the project is to provide a paid service to the end user, which will enable them to send bulk emails for feedback of their own product. Our service will be provided on usage of assigned credit points to user. With the use of Google OAuth authentication, we will enhance the authentication flow in the app.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9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49643"/>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0183" y="1558835"/>
            <a:ext cx="8915400" cy="3777622"/>
          </a:xfrm>
        </p:spPr>
        <p:txBody>
          <a:bodyPr/>
          <a:lstStyle/>
          <a:p>
            <a:endParaRPr lang="en-IN" dirty="0"/>
          </a:p>
        </p:txBody>
      </p:sp>
    </p:spTree>
    <p:extLst>
      <p:ext uri="{BB962C8B-B14F-4D97-AF65-F5344CB8AC3E}">
        <p14:creationId xmlns:p14="http://schemas.microsoft.com/office/powerpoint/2010/main" val="317476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1" y="328016"/>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2434" y="1384664"/>
            <a:ext cx="8915400" cy="5007427"/>
          </a:xfrm>
        </p:spPr>
        <p:txBody>
          <a:bodyPr>
            <a:normAutofit/>
          </a:bodyPr>
          <a:lstStyle/>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Frontend</a:t>
            </a:r>
            <a:r>
              <a:rPr lang="en-US" b="1" dirty="0">
                <a:latin typeface="Times New Roman" panose="02020603050405020304" pitchFamily="18" charset="0"/>
                <a:ea typeface="Verdana" panose="020B0604030504040204" pitchFamily="34" charset="0"/>
                <a:cs typeface="Times New Roman" panose="02020603050405020304" pitchFamily="18" charset="0"/>
              </a:rPr>
              <a:t> </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HTML5</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CSS3</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Bootstrap  </a:t>
            </a:r>
            <a:r>
              <a:rPr lang="en-IN" sz="1800" b="1" dirty="0">
                <a:latin typeface="Times New Roman" panose="02020603050405020304" pitchFamily="18" charset="0"/>
                <a:ea typeface="Verdana" panose="020B0604030504040204" pitchFamily="34" charset="0"/>
                <a:cs typeface="Times New Roman" panose="02020603050405020304" pitchFamily="18" charset="0"/>
              </a:rPr>
              <a:t>v4.2.1</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React.js v16.x</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Backend</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Node.js 11.8.0</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Database (NoSQL)</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MongoDB  v4.0.1</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Cloud Deployment</a:t>
            </a:r>
          </a:p>
          <a:p>
            <a:pPr lvl="1"/>
            <a:r>
              <a:rPr lang="en-US" sz="1800" dirty="0" err="1">
                <a:latin typeface="Times New Roman" panose="02020603050405020304" pitchFamily="18" charset="0"/>
                <a:ea typeface="Verdana" panose="020B0604030504040204" pitchFamily="34" charset="0"/>
                <a:cs typeface="Times New Roman" panose="02020603050405020304" pitchFamily="18" charset="0"/>
              </a:rPr>
              <a:t>Heroku</a:t>
            </a:r>
            <a:r>
              <a:rPr lang="en-US" sz="1800" dirty="0">
                <a:latin typeface="Times New Roman" panose="02020603050405020304" pitchFamily="18" charset="0"/>
                <a:ea typeface="Verdana" panose="020B0604030504040204" pitchFamily="34" charset="0"/>
                <a:cs typeface="Times New Roman" panose="02020603050405020304" pitchFamily="18" charset="0"/>
              </a:rPr>
              <a:t> Deployment</a:t>
            </a:r>
          </a:p>
          <a:p>
            <a:pPr lvl="1"/>
            <a:r>
              <a:rPr lang="en-US" sz="1800" dirty="0" err="1">
                <a:latin typeface="Times New Roman" panose="02020603050405020304" pitchFamily="18" charset="0"/>
                <a:ea typeface="Verdana" panose="020B0604030504040204" pitchFamily="34" charset="0"/>
                <a:cs typeface="Times New Roman" panose="02020603050405020304" pitchFamily="18" charset="0"/>
              </a:rPr>
              <a:t>mLab</a:t>
            </a:r>
            <a:r>
              <a:rPr lang="en-US" sz="1800" dirty="0">
                <a:latin typeface="Times New Roman" panose="02020603050405020304" pitchFamily="18" charset="0"/>
                <a:ea typeface="Verdana" panose="020B0604030504040204" pitchFamily="34" charset="0"/>
                <a:cs typeface="Times New Roman" panose="02020603050405020304" pitchFamily="18" charset="0"/>
              </a:rPr>
              <a:t> MongoDB Deployment </a:t>
            </a:r>
          </a:p>
          <a:p>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6345" y="554442"/>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0" y="2272937"/>
            <a:ext cx="8915400" cy="1889761"/>
          </a:xfrm>
        </p:spPr>
        <p:txBody>
          <a:bodyPr/>
          <a:lstStyle/>
          <a:p>
            <a:r>
              <a:rPr lang="en-IN" dirty="0" smtClean="0">
                <a:latin typeface="Times New Roman" panose="02020603050405020304" pitchFamily="18" charset="0"/>
                <a:cs typeface="Times New Roman" panose="02020603050405020304" pitchFamily="18" charset="0"/>
              </a:rPr>
              <a:t>Availability</a:t>
            </a:r>
          </a:p>
          <a:p>
            <a:r>
              <a:rPr lang="en-IN" dirty="0" smtClean="0">
                <a:latin typeface="Times New Roman" panose="02020603050405020304" pitchFamily="18" charset="0"/>
                <a:cs typeface="Times New Roman" panose="02020603050405020304" pitchFamily="18" charset="0"/>
              </a:rPr>
              <a:t>Maintainability</a:t>
            </a:r>
          </a:p>
          <a:p>
            <a:r>
              <a:rPr lang="en-IN" dirty="0" smtClean="0">
                <a:latin typeface="Times New Roman" panose="02020603050405020304" pitchFamily="18" charset="0"/>
                <a:cs typeface="Times New Roman" panose="02020603050405020304" pitchFamily="18" charset="0"/>
              </a:rPr>
              <a:t>Performance</a:t>
            </a:r>
          </a:p>
          <a:p>
            <a:r>
              <a:rPr lang="en-IN" dirty="0" smtClean="0">
                <a:latin typeface="Times New Roman" panose="02020603050405020304" pitchFamily="18" charset="0"/>
                <a:cs typeface="Times New Roman" panose="02020603050405020304" pitchFamily="18" charset="0"/>
              </a:rPr>
              <a:t>Simplicity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37558" y="2967335"/>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140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Verdana</vt:lpstr>
      <vt:lpstr>Wingdings 3</vt:lpstr>
      <vt:lpstr>Wisp</vt:lpstr>
      <vt:lpstr>BULK EMAIL AGGREGATOR</vt:lpstr>
      <vt:lpstr>ABSTRACT</vt:lpstr>
      <vt:lpstr>LITERATURE SURVEY</vt:lpstr>
      <vt:lpstr>TOOLS AND TECHNOLOGIES</vt:lpstr>
      <vt:lpstr>NON – FUNCTIONAL REQUIREMENTS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3</cp:revision>
  <dcterms:created xsi:type="dcterms:W3CDTF">2019-09-06T13:55:44Z</dcterms:created>
  <dcterms:modified xsi:type="dcterms:W3CDTF">2019-09-06T14:15:07Z</dcterms:modified>
</cp:coreProperties>
</file>