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8" r:id="rId4"/>
    <p:sldId id="265" r:id="rId5"/>
    <p:sldId id="266" r:id="rId6"/>
    <p:sldId id="259" r:id="rId7"/>
    <p:sldId id="260" r:id="rId8"/>
    <p:sldId id="261" r:id="rId9"/>
    <p:sldId id="281"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91713" autoAdjust="0"/>
  </p:normalViewPr>
  <p:slideViewPr>
    <p:cSldViewPr>
      <p:cViewPr varScale="1">
        <p:scale>
          <a:sx n="63" d="100"/>
          <a:sy n="63" d="100"/>
        </p:scale>
        <p:origin x="133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F44E79-4309-4679-9729-8BFD1C5F97C0}" type="datetimeFigureOut">
              <a:rPr lang="en-IN" smtClean="0"/>
              <a:t>27-08-2019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95827-A54C-400B-B786-67AE8219132D}" type="slidenum">
              <a:rPr lang="en-IN" smtClean="0"/>
              <a:t>‹#›</a:t>
            </a:fld>
            <a:endParaRPr lang="en-IN"/>
          </a:p>
        </p:txBody>
      </p:sp>
    </p:spTree>
    <p:extLst>
      <p:ext uri="{BB962C8B-B14F-4D97-AF65-F5344CB8AC3E}">
        <p14:creationId xmlns:p14="http://schemas.microsoft.com/office/powerpoint/2010/main" val="1618781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zdnet.com/article/aws-with-more-than-1-million-active-customers-were-your-stack/"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sify.com/finance/indian-enterprises-going-whole-hog-on-cloud-adoption-aws-news-finance-tfopE1acjchc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https://www.zdnet.com/article/aws-with-more-than-1-million-active-customers-were-your-stack/</a:t>
            </a:r>
            <a:endParaRPr lang="en-IN" dirty="0"/>
          </a:p>
          <a:p>
            <a:r>
              <a:rPr lang="en-IN">
                <a:hlinkClick r:id="rId4"/>
              </a:rPr>
              <a:t>https://www.sify.com/finance/indian-enterprises-going-whole-hog-on-cloud-adoption-aws-news-finance-tfopE1acjchce.html</a:t>
            </a:r>
            <a:endParaRPr lang="en-IN" dirty="0"/>
          </a:p>
        </p:txBody>
      </p:sp>
      <p:sp>
        <p:nvSpPr>
          <p:cNvPr id="4" name="Slide Number Placeholder 3"/>
          <p:cNvSpPr>
            <a:spLocks noGrp="1"/>
          </p:cNvSpPr>
          <p:nvPr>
            <p:ph type="sldNum" sz="quarter" idx="5"/>
          </p:nvPr>
        </p:nvSpPr>
        <p:spPr/>
        <p:txBody>
          <a:bodyPr/>
          <a:lstStyle/>
          <a:p>
            <a:fld id="{C5B95827-A54C-400B-B786-67AE8219132D}" type="slidenum">
              <a:rPr lang="en-IN" smtClean="0"/>
              <a:t>8</a:t>
            </a:fld>
            <a:endParaRPr lang="en-IN"/>
          </a:p>
        </p:txBody>
      </p:sp>
    </p:spTree>
    <p:extLst>
      <p:ext uri="{BB962C8B-B14F-4D97-AF65-F5344CB8AC3E}">
        <p14:creationId xmlns:p14="http://schemas.microsoft.com/office/powerpoint/2010/main" val="3246213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28E706C-3BD5-4532-8FEB-D8F7610D56C3}" type="datetime1">
              <a:rPr lang="en-IN" smtClean="0"/>
              <a:t>27-08-2019</a:t>
            </a:fld>
            <a:endParaRPr lang="en-IN"/>
          </a:p>
        </p:txBody>
      </p:sp>
      <p:sp>
        <p:nvSpPr>
          <p:cNvPr id="17" name="Footer Placeholder 16"/>
          <p:cNvSpPr>
            <a:spLocks noGrp="1"/>
          </p:cNvSpPr>
          <p:nvPr>
            <p:ph type="ftr" sz="quarter" idx="11"/>
          </p:nvPr>
        </p:nvSpPr>
        <p:spPr/>
        <p:txBody>
          <a:bodyPr/>
          <a:lstStyle/>
          <a:p>
            <a:r>
              <a:rPr lang="en-IN"/>
              <a:t>Dr.S.Thenmozhi</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6A84896-C4ED-467E-838F-AFE25CE2FEEC}"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ECA89B-F513-4D0C-8665-C1B4D9DB7B59}" type="datetime1">
              <a:rPr lang="en-IN" smtClean="0"/>
              <a:t>27-08-2019</a:t>
            </a:fld>
            <a:endParaRPr lang="en-IN"/>
          </a:p>
        </p:txBody>
      </p:sp>
      <p:sp>
        <p:nvSpPr>
          <p:cNvPr id="5" name="Footer Placeholder 4"/>
          <p:cNvSpPr>
            <a:spLocks noGrp="1"/>
          </p:cNvSpPr>
          <p:nvPr>
            <p:ph type="ftr" sz="quarter" idx="11"/>
          </p:nvPr>
        </p:nvSpPr>
        <p:spPr/>
        <p:txBody>
          <a:bodyPr/>
          <a:lstStyle/>
          <a:p>
            <a:r>
              <a:rPr lang="en-IN"/>
              <a:t>Dr.S.Thenmozhi</a:t>
            </a:r>
          </a:p>
        </p:txBody>
      </p:sp>
      <p:sp>
        <p:nvSpPr>
          <p:cNvPr id="6" name="Slide Number Placeholder 5"/>
          <p:cNvSpPr>
            <a:spLocks noGrp="1"/>
          </p:cNvSpPr>
          <p:nvPr>
            <p:ph type="sldNum" sz="quarter" idx="12"/>
          </p:nvPr>
        </p:nvSpPr>
        <p:spPr/>
        <p:txBody>
          <a:bodyPr/>
          <a:lstStyle/>
          <a:p>
            <a:fld id="{16A84896-C4ED-467E-838F-AFE25CE2FEE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F81654-807C-4F7B-BAF3-E1950F84AD1F}" type="datetime1">
              <a:rPr lang="en-IN" smtClean="0"/>
              <a:t>27-08-2019</a:t>
            </a:fld>
            <a:endParaRPr lang="en-IN"/>
          </a:p>
        </p:txBody>
      </p:sp>
      <p:sp>
        <p:nvSpPr>
          <p:cNvPr id="5" name="Footer Placeholder 4"/>
          <p:cNvSpPr>
            <a:spLocks noGrp="1"/>
          </p:cNvSpPr>
          <p:nvPr>
            <p:ph type="ftr" sz="quarter" idx="11"/>
          </p:nvPr>
        </p:nvSpPr>
        <p:spPr/>
        <p:txBody>
          <a:bodyPr/>
          <a:lstStyle/>
          <a:p>
            <a:r>
              <a:rPr lang="en-IN"/>
              <a:t>Dr.S.Thenmozhi</a:t>
            </a:r>
          </a:p>
        </p:txBody>
      </p:sp>
      <p:sp>
        <p:nvSpPr>
          <p:cNvPr id="6" name="Slide Number Placeholder 5"/>
          <p:cNvSpPr>
            <a:spLocks noGrp="1"/>
          </p:cNvSpPr>
          <p:nvPr>
            <p:ph type="sldNum" sz="quarter" idx="12"/>
          </p:nvPr>
        </p:nvSpPr>
        <p:spPr/>
        <p:txBody>
          <a:bodyPr/>
          <a:lstStyle/>
          <a:p>
            <a:fld id="{16A84896-C4ED-467E-838F-AFE25CE2FEE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C8FD3E0-F692-4E17-96EB-9D418C5BE63A}" type="datetime1">
              <a:rPr lang="en-IN" smtClean="0"/>
              <a:t>27-08-2019</a:t>
            </a:fld>
            <a:endParaRPr lang="en-IN"/>
          </a:p>
        </p:txBody>
      </p:sp>
      <p:sp>
        <p:nvSpPr>
          <p:cNvPr id="5" name="Footer Placeholder 4"/>
          <p:cNvSpPr>
            <a:spLocks noGrp="1"/>
          </p:cNvSpPr>
          <p:nvPr>
            <p:ph type="ftr" sz="quarter" idx="11"/>
          </p:nvPr>
        </p:nvSpPr>
        <p:spPr/>
        <p:txBody>
          <a:bodyPr/>
          <a:lstStyle/>
          <a:p>
            <a:r>
              <a:rPr lang="en-IN"/>
              <a:t>Dr.S.Thenmozhi</a:t>
            </a:r>
          </a:p>
        </p:txBody>
      </p:sp>
      <p:sp>
        <p:nvSpPr>
          <p:cNvPr id="6" name="Slide Number Placeholder 5"/>
          <p:cNvSpPr>
            <a:spLocks noGrp="1"/>
          </p:cNvSpPr>
          <p:nvPr>
            <p:ph type="sldNum" sz="quarter" idx="12"/>
          </p:nvPr>
        </p:nvSpPr>
        <p:spPr/>
        <p:txBody>
          <a:bodyPr/>
          <a:lstStyle/>
          <a:p>
            <a:fld id="{16A84896-C4ED-467E-838F-AFE25CE2FEEC}"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50B0E8F-CF1A-40F2-A52D-771F0F6C9913}" type="datetime1">
              <a:rPr lang="en-IN" smtClean="0"/>
              <a:t>27-08-2019</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a:t>Dr.S.Thenmozhi</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6A84896-C4ED-467E-838F-AFE25CE2FEE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F30863D-66B6-4268-A08F-CCE2D82C8569}" type="datetime1">
              <a:rPr lang="en-IN" smtClean="0"/>
              <a:t>27-08-2019</a:t>
            </a:fld>
            <a:endParaRPr lang="en-IN"/>
          </a:p>
        </p:txBody>
      </p:sp>
      <p:sp>
        <p:nvSpPr>
          <p:cNvPr id="6" name="Footer Placeholder 5"/>
          <p:cNvSpPr>
            <a:spLocks noGrp="1"/>
          </p:cNvSpPr>
          <p:nvPr>
            <p:ph type="ftr" sz="quarter" idx="11"/>
          </p:nvPr>
        </p:nvSpPr>
        <p:spPr/>
        <p:txBody>
          <a:bodyPr/>
          <a:lstStyle/>
          <a:p>
            <a:r>
              <a:rPr lang="en-IN"/>
              <a:t>Dr.S.Thenmozhi</a:t>
            </a:r>
          </a:p>
        </p:txBody>
      </p:sp>
      <p:sp>
        <p:nvSpPr>
          <p:cNvPr id="7" name="Slide Number Placeholder 6"/>
          <p:cNvSpPr>
            <a:spLocks noGrp="1"/>
          </p:cNvSpPr>
          <p:nvPr>
            <p:ph type="sldNum" sz="quarter" idx="12"/>
          </p:nvPr>
        </p:nvSpPr>
        <p:spPr/>
        <p:txBody>
          <a:bodyPr/>
          <a:lstStyle/>
          <a:p>
            <a:fld id="{16A84896-C4ED-467E-838F-AFE25CE2FEEC}"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FFC8EF9-4E3E-4994-9CD3-A3EDF78A4BC2}" type="datetime1">
              <a:rPr lang="en-IN" smtClean="0"/>
              <a:t>27-08-2019</a:t>
            </a:fld>
            <a:endParaRPr lang="en-IN"/>
          </a:p>
        </p:txBody>
      </p:sp>
      <p:sp>
        <p:nvSpPr>
          <p:cNvPr id="8" name="Footer Placeholder 7"/>
          <p:cNvSpPr>
            <a:spLocks noGrp="1"/>
          </p:cNvSpPr>
          <p:nvPr>
            <p:ph type="ftr" sz="quarter" idx="11"/>
          </p:nvPr>
        </p:nvSpPr>
        <p:spPr/>
        <p:txBody>
          <a:bodyPr/>
          <a:lstStyle/>
          <a:p>
            <a:r>
              <a:rPr lang="en-IN"/>
              <a:t>Dr.S.Thenmozhi</a:t>
            </a:r>
          </a:p>
        </p:txBody>
      </p:sp>
      <p:sp>
        <p:nvSpPr>
          <p:cNvPr id="9" name="Slide Number Placeholder 8"/>
          <p:cNvSpPr>
            <a:spLocks noGrp="1"/>
          </p:cNvSpPr>
          <p:nvPr>
            <p:ph type="sldNum" sz="quarter" idx="12"/>
          </p:nvPr>
        </p:nvSpPr>
        <p:spPr/>
        <p:txBody>
          <a:bodyPr/>
          <a:lstStyle/>
          <a:p>
            <a:fld id="{16A84896-C4ED-467E-838F-AFE25CE2FEEC}"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74C9B89-3D62-4525-8235-891F48F99626}" type="datetime1">
              <a:rPr lang="en-IN" smtClean="0"/>
              <a:t>27-08-2019</a:t>
            </a:fld>
            <a:endParaRPr lang="en-IN"/>
          </a:p>
        </p:txBody>
      </p:sp>
      <p:sp>
        <p:nvSpPr>
          <p:cNvPr id="4" name="Footer Placeholder 3"/>
          <p:cNvSpPr>
            <a:spLocks noGrp="1"/>
          </p:cNvSpPr>
          <p:nvPr>
            <p:ph type="ftr" sz="quarter" idx="11"/>
          </p:nvPr>
        </p:nvSpPr>
        <p:spPr/>
        <p:txBody>
          <a:bodyPr/>
          <a:lstStyle/>
          <a:p>
            <a:r>
              <a:rPr lang="en-IN"/>
              <a:t>Dr.S.Thenmozhi</a:t>
            </a:r>
          </a:p>
        </p:txBody>
      </p:sp>
      <p:sp>
        <p:nvSpPr>
          <p:cNvPr id="5" name="Slide Number Placeholder 4"/>
          <p:cNvSpPr>
            <a:spLocks noGrp="1"/>
          </p:cNvSpPr>
          <p:nvPr>
            <p:ph type="sldNum" sz="quarter" idx="12"/>
          </p:nvPr>
        </p:nvSpPr>
        <p:spPr/>
        <p:txBody>
          <a:bodyPr/>
          <a:lstStyle/>
          <a:p>
            <a:fld id="{16A84896-C4ED-467E-838F-AFE25CE2FEE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721DA-B980-40A1-AADC-BC2B2C561166}" type="datetime1">
              <a:rPr lang="en-IN" smtClean="0"/>
              <a:t>27-08-2019</a:t>
            </a:fld>
            <a:endParaRPr lang="en-IN"/>
          </a:p>
        </p:txBody>
      </p:sp>
      <p:sp>
        <p:nvSpPr>
          <p:cNvPr id="3" name="Footer Placeholder 2"/>
          <p:cNvSpPr>
            <a:spLocks noGrp="1"/>
          </p:cNvSpPr>
          <p:nvPr>
            <p:ph type="ftr" sz="quarter" idx="11"/>
          </p:nvPr>
        </p:nvSpPr>
        <p:spPr/>
        <p:txBody>
          <a:bodyPr/>
          <a:lstStyle/>
          <a:p>
            <a:r>
              <a:rPr lang="en-IN"/>
              <a:t>Dr.S.Thenmozhi</a:t>
            </a:r>
          </a:p>
        </p:txBody>
      </p:sp>
      <p:sp>
        <p:nvSpPr>
          <p:cNvPr id="4" name="Slide Number Placeholder 3"/>
          <p:cNvSpPr>
            <a:spLocks noGrp="1"/>
          </p:cNvSpPr>
          <p:nvPr>
            <p:ph type="sldNum" sz="quarter" idx="12"/>
          </p:nvPr>
        </p:nvSpPr>
        <p:spPr/>
        <p:txBody>
          <a:bodyPr/>
          <a:lstStyle/>
          <a:p>
            <a:fld id="{16A84896-C4ED-467E-838F-AFE25CE2FEE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6BC4FCC-620A-44DC-8709-622ADF418B8D}" type="datetime1">
              <a:rPr lang="en-IN" smtClean="0"/>
              <a:t>27-08-2019</a:t>
            </a:fld>
            <a:endParaRPr lang="en-IN"/>
          </a:p>
        </p:txBody>
      </p:sp>
      <p:sp>
        <p:nvSpPr>
          <p:cNvPr id="6" name="Footer Placeholder 5"/>
          <p:cNvSpPr>
            <a:spLocks noGrp="1"/>
          </p:cNvSpPr>
          <p:nvPr>
            <p:ph type="ftr" sz="quarter" idx="11"/>
          </p:nvPr>
        </p:nvSpPr>
        <p:spPr/>
        <p:txBody>
          <a:bodyPr/>
          <a:lstStyle/>
          <a:p>
            <a:r>
              <a:rPr lang="en-IN"/>
              <a:t>Dr.S.Thenmozhi</a:t>
            </a:r>
          </a:p>
        </p:txBody>
      </p:sp>
      <p:sp>
        <p:nvSpPr>
          <p:cNvPr id="7" name="Slide Number Placeholder 6"/>
          <p:cNvSpPr>
            <a:spLocks noGrp="1"/>
          </p:cNvSpPr>
          <p:nvPr>
            <p:ph type="sldNum" sz="quarter" idx="12"/>
          </p:nvPr>
        </p:nvSpPr>
        <p:spPr/>
        <p:txBody>
          <a:bodyPr/>
          <a:lstStyle/>
          <a:p>
            <a:fld id="{16A84896-C4ED-467E-838F-AFE25CE2FEEC}"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6FD6DA5-7C27-44AC-986E-F75AB4E096F7}" type="datetime1">
              <a:rPr lang="en-IN" smtClean="0"/>
              <a:t>27-08-2019</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a:t>Dr.S.Thenmozhi</a:t>
            </a:r>
          </a:p>
        </p:txBody>
      </p:sp>
      <p:sp>
        <p:nvSpPr>
          <p:cNvPr id="7" name="Slide Number Placeholder 6"/>
          <p:cNvSpPr>
            <a:spLocks noGrp="1"/>
          </p:cNvSpPr>
          <p:nvPr>
            <p:ph type="sldNum" sz="quarter" idx="12"/>
          </p:nvPr>
        </p:nvSpPr>
        <p:spPr>
          <a:xfrm>
            <a:off x="146304" y="6208776"/>
            <a:ext cx="457200" cy="457200"/>
          </a:xfrm>
        </p:spPr>
        <p:txBody>
          <a:bodyPr/>
          <a:lstStyle/>
          <a:p>
            <a:fld id="{16A84896-C4ED-467E-838F-AFE25CE2FEEC}"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C98EC2D-F9FF-4EF2-8E6E-1EDA447754BB}" type="datetime1">
              <a:rPr lang="en-IN" smtClean="0"/>
              <a:t>27-08-2019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Dr.S.Thenmozhi</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A84896-C4ED-467E-838F-AFE25CE2FEE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agreement/" TargetMode="External"/><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Setting up AWS account</a:t>
            </a:r>
          </a:p>
        </p:txBody>
      </p:sp>
      <p:sp>
        <p:nvSpPr>
          <p:cNvPr id="4" name="object 8">
            <a:extLst>
              <a:ext uri="{FF2B5EF4-FFF2-40B4-BE49-F238E27FC236}">
                <a16:creationId xmlns:a16="http://schemas.microsoft.com/office/drawing/2014/main" id="{ACDA844B-073E-45A5-BB02-B9897B75805B}"/>
              </a:ext>
            </a:extLst>
          </p:cNvPr>
          <p:cNvSpPr txBox="1">
            <a:spLocks noGrp="1"/>
          </p:cNvSpPr>
          <p:nvPr>
            <p:ph type="subTitle" idx="1"/>
          </p:nvPr>
        </p:nvSpPr>
        <p:spPr>
          <a:xfrm>
            <a:off x="1295400" y="3200400"/>
            <a:ext cx="6400800" cy="1600200"/>
          </a:xfrm>
          <a:prstGeom prst="rect">
            <a:avLst/>
          </a:prstGeom>
        </p:spPr>
        <p:txBody>
          <a:bodyPr vert="horz" wrap="square" lIns="0" tIns="13335" rIns="0" bIns="0" rtlCol="0">
            <a:spAutoFit/>
          </a:bodyPr>
          <a:lstStyle/>
          <a:p>
            <a:pPr marL="12700" algn="ctr">
              <a:lnSpc>
                <a:spcPct val="100000"/>
              </a:lnSpc>
              <a:spcBef>
                <a:spcPts val="105"/>
              </a:spcBef>
            </a:pPr>
            <a:r>
              <a:rPr lang="en-IN" sz="2600" spc="-20" dirty="0">
                <a:solidFill>
                  <a:srgbClr val="696363"/>
                </a:solidFill>
                <a:latin typeface="Perpetua"/>
                <a:cs typeface="Perpetua"/>
              </a:rPr>
              <a:t>Mr. Tamal Dey</a:t>
            </a:r>
          </a:p>
          <a:p>
            <a:pPr marL="12700" algn="ctr">
              <a:lnSpc>
                <a:spcPct val="100000"/>
              </a:lnSpc>
              <a:spcBef>
                <a:spcPts val="105"/>
              </a:spcBef>
            </a:pPr>
            <a:r>
              <a:rPr lang="en-IN" sz="2600" spc="-20" dirty="0">
                <a:solidFill>
                  <a:srgbClr val="696363"/>
                </a:solidFill>
                <a:latin typeface="Perpetua"/>
                <a:cs typeface="Perpetua"/>
              </a:rPr>
              <a:t>Dept. of MCA,PESU</a:t>
            </a:r>
            <a:endParaRPr sz="2600" dirty="0">
              <a:latin typeface="Perpetua"/>
              <a:cs typeface="Perpetua"/>
            </a:endParaRPr>
          </a:p>
        </p:txBody>
      </p:sp>
    </p:spTree>
    <p:extLst>
      <p:ext uri="{BB962C8B-B14F-4D97-AF65-F5344CB8AC3E}">
        <p14:creationId xmlns:p14="http://schemas.microsoft.com/office/powerpoint/2010/main" val="359962718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sz="quarter" idx="1"/>
          </p:nvPr>
        </p:nvSpPr>
        <p:spPr/>
        <p:txBody>
          <a:bodyPr/>
          <a:lstStyle/>
          <a:p>
            <a:r>
              <a:rPr lang="en-IN" dirty="0"/>
              <a:t>64 services currently </a:t>
            </a:r>
          </a:p>
          <a:p>
            <a:r>
              <a:rPr lang="en-IN" dirty="0"/>
              <a:t>Launching new services in all domains</a:t>
            </a:r>
          </a:p>
          <a:p>
            <a:r>
              <a:rPr lang="en-IN" dirty="0"/>
              <a:t>Focus on machine learning</a:t>
            </a:r>
          </a:p>
          <a:p>
            <a:r>
              <a:rPr lang="en-IN" dirty="0"/>
              <a:t>Focus on SAAS products</a:t>
            </a:r>
          </a:p>
          <a:p>
            <a:r>
              <a:rPr lang="en-IN" dirty="0"/>
              <a:t>Reduction in costs</a:t>
            </a:r>
          </a:p>
          <a:p>
            <a:endParaRPr lang="en-IN" dirty="0"/>
          </a:p>
        </p:txBody>
      </p:sp>
      <p:sp>
        <p:nvSpPr>
          <p:cNvPr id="5" name="Slide Number Placeholder 4"/>
          <p:cNvSpPr>
            <a:spLocks noGrp="1"/>
          </p:cNvSpPr>
          <p:nvPr>
            <p:ph type="sldNum" sz="quarter" idx="12"/>
          </p:nvPr>
        </p:nvSpPr>
        <p:spPr/>
        <p:txBody>
          <a:bodyPr/>
          <a:lstStyle/>
          <a:p>
            <a:fld id="{16A84896-C4ED-467E-838F-AFE25CE2FEEC}" type="slidenum">
              <a:rPr lang="en-IN" smtClean="0"/>
              <a:t>10</a:t>
            </a:fld>
            <a:endParaRPr lang="en-IN"/>
          </a:p>
        </p:txBody>
      </p:sp>
      <p:sp>
        <p:nvSpPr>
          <p:cNvPr id="6" name="Date Placeholder 5">
            <a:extLst>
              <a:ext uri="{FF2B5EF4-FFF2-40B4-BE49-F238E27FC236}">
                <a16:creationId xmlns:a16="http://schemas.microsoft.com/office/drawing/2014/main" id="{C0792A07-7AE1-4EAE-80E9-045DEC37BBA1}"/>
              </a:ext>
            </a:extLst>
          </p:cNvPr>
          <p:cNvSpPr>
            <a:spLocks noGrp="1"/>
          </p:cNvSpPr>
          <p:nvPr>
            <p:ph type="dt" sz="half" idx="10"/>
          </p:nvPr>
        </p:nvSpPr>
        <p:spPr/>
        <p:txBody>
          <a:bodyPr/>
          <a:lstStyle/>
          <a:p>
            <a:fld id="{4E165674-6EF5-4E1B-A41B-300ABDCABC86}" type="datetime1">
              <a:rPr lang="en-IN" smtClean="0"/>
              <a:t>27-08-2019</a:t>
            </a:fld>
            <a:endParaRPr lang="en-IN"/>
          </a:p>
        </p:txBody>
      </p:sp>
    </p:spTree>
    <p:extLst>
      <p:ext uri="{BB962C8B-B14F-4D97-AF65-F5344CB8AC3E}">
        <p14:creationId xmlns:p14="http://schemas.microsoft.com/office/powerpoint/2010/main" val="11686800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up AWS account</a:t>
            </a:r>
          </a:p>
        </p:txBody>
      </p:sp>
      <p:pic>
        <p:nvPicPr>
          <p:cNvPr id="1026" name="Picture 2" descr="flowchart_create_activate_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09151"/>
            <a:ext cx="7272808" cy="494418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16A84896-C4ED-467E-838F-AFE25CE2FEEC}" type="slidenum">
              <a:rPr lang="en-IN" smtClean="0"/>
              <a:t>11</a:t>
            </a:fld>
            <a:endParaRPr lang="en-IN"/>
          </a:p>
        </p:txBody>
      </p:sp>
      <p:sp>
        <p:nvSpPr>
          <p:cNvPr id="5" name="Date Placeholder 4">
            <a:extLst>
              <a:ext uri="{FF2B5EF4-FFF2-40B4-BE49-F238E27FC236}">
                <a16:creationId xmlns:a16="http://schemas.microsoft.com/office/drawing/2014/main" id="{6636ADAE-FBDF-4103-AA6E-C34156C35217}"/>
              </a:ext>
            </a:extLst>
          </p:cNvPr>
          <p:cNvSpPr>
            <a:spLocks noGrp="1"/>
          </p:cNvSpPr>
          <p:nvPr>
            <p:ph type="dt" sz="half" idx="10"/>
          </p:nvPr>
        </p:nvSpPr>
        <p:spPr/>
        <p:txBody>
          <a:bodyPr/>
          <a:lstStyle/>
          <a:p>
            <a:fld id="{EFBFB821-29BE-4563-9F86-5386D9B35A62}" type="datetime1">
              <a:rPr lang="en-IN" smtClean="0"/>
              <a:t>27-08-2019</a:t>
            </a:fld>
            <a:endParaRPr lang="en-IN"/>
          </a:p>
        </p:txBody>
      </p:sp>
    </p:spTree>
    <p:extLst>
      <p:ext uri="{BB962C8B-B14F-4D97-AF65-F5344CB8AC3E}">
        <p14:creationId xmlns:p14="http://schemas.microsoft.com/office/powerpoint/2010/main" val="7151671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0000" lnSpcReduction="20000"/>
          </a:bodyPr>
          <a:lstStyle/>
          <a:p>
            <a:r>
              <a:rPr lang="en-IN" dirty="0"/>
              <a:t>Go to the </a:t>
            </a:r>
            <a:r>
              <a:rPr lang="en-IN" dirty="0">
                <a:hlinkClick r:id="rId2"/>
              </a:rPr>
              <a:t>Amazon Web Services home page</a:t>
            </a:r>
            <a:r>
              <a:rPr lang="en-IN" dirty="0"/>
              <a:t>.</a:t>
            </a:r>
          </a:p>
          <a:p>
            <a:r>
              <a:rPr lang="en-IN" dirty="0"/>
              <a:t>Choose Sign Up.</a:t>
            </a:r>
            <a:br>
              <a:rPr lang="en-IN" dirty="0"/>
            </a:br>
            <a:r>
              <a:rPr lang="en-IN" dirty="0"/>
              <a:t>Note: If you've signed in to AWS recently, it might say Sign In to the Console.</a:t>
            </a:r>
          </a:p>
          <a:p>
            <a:r>
              <a:rPr lang="en-IN" dirty="0"/>
              <a:t>Type the requested account information, and then choose Continue.</a:t>
            </a:r>
            <a:br>
              <a:rPr lang="en-IN" dirty="0"/>
            </a:br>
            <a:r>
              <a:rPr lang="en-IN" dirty="0"/>
              <a:t>Note: If Create a new AWS account isn't visible, first choose Sign in to a different account, and then choose Create a new AWS account. When creating a new account, be sure that you enter your account information correctly, especially your email address. If you enter your email address incorrectly, you might not be able to access your account or change your password in the future.</a:t>
            </a:r>
          </a:p>
          <a:p>
            <a:r>
              <a:rPr lang="en-IN" dirty="0"/>
              <a:t>Choose Personal or Professional.</a:t>
            </a:r>
            <a:br>
              <a:rPr lang="en-IN" dirty="0"/>
            </a:br>
            <a:r>
              <a:rPr lang="en-IN" dirty="0"/>
              <a:t>Note: These two account types are identical in functionality.</a:t>
            </a:r>
          </a:p>
          <a:p>
            <a:r>
              <a:rPr lang="en-IN" dirty="0"/>
              <a:t>Type the requested company or personal information.</a:t>
            </a:r>
          </a:p>
          <a:p>
            <a:r>
              <a:rPr lang="en-IN" dirty="0"/>
              <a:t>Read the </a:t>
            </a:r>
            <a:r>
              <a:rPr lang="en-IN" dirty="0">
                <a:hlinkClick r:id="rId3"/>
              </a:rPr>
              <a:t>AWS Customer Agreement</a:t>
            </a:r>
            <a:r>
              <a:rPr lang="en-IN" dirty="0"/>
              <a:t>, and then check the box.</a:t>
            </a:r>
          </a:p>
          <a:p>
            <a:r>
              <a:rPr lang="en-IN" dirty="0"/>
              <a:t>Choose Create Account and Continue.</a:t>
            </a:r>
          </a:p>
          <a:p>
            <a:r>
              <a:rPr lang="en-IN" dirty="0"/>
              <a:t>Note: After you receive an email to confirm that your account is created, you can sign in to your new account using the email address and password you supplied. However, you must continue with the activation process before you can use AWS services.</a:t>
            </a:r>
          </a:p>
          <a:p>
            <a:endParaRPr lang="en-IN" dirty="0"/>
          </a:p>
        </p:txBody>
      </p:sp>
      <p:sp>
        <p:nvSpPr>
          <p:cNvPr id="5" name="Slide Number Placeholder 4"/>
          <p:cNvSpPr>
            <a:spLocks noGrp="1"/>
          </p:cNvSpPr>
          <p:nvPr>
            <p:ph type="sldNum" sz="quarter" idx="12"/>
          </p:nvPr>
        </p:nvSpPr>
        <p:spPr/>
        <p:txBody>
          <a:bodyPr/>
          <a:lstStyle/>
          <a:p>
            <a:fld id="{16A84896-C4ED-467E-838F-AFE25CE2FEEC}" type="slidenum">
              <a:rPr lang="en-IN" smtClean="0"/>
              <a:t>12</a:t>
            </a:fld>
            <a:endParaRPr lang="en-IN"/>
          </a:p>
        </p:txBody>
      </p:sp>
      <p:sp>
        <p:nvSpPr>
          <p:cNvPr id="6" name="Date Placeholder 5">
            <a:extLst>
              <a:ext uri="{FF2B5EF4-FFF2-40B4-BE49-F238E27FC236}">
                <a16:creationId xmlns:a16="http://schemas.microsoft.com/office/drawing/2014/main" id="{5906329D-D7F9-4B35-A69F-EAF43C913EFF}"/>
              </a:ext>
            </a:extLst>
          </p:cNvPr>
          <p:cNvSpPr>
            <a:spLocks noGrp="1"/>
          </p:cNvSpPr>
          <p:nvPr>
            <p:ph type="dt" sz="half" idx="10"/>
          </p:nvPr>
        </p:nvSpPr>
        <p:spPr/>
        <p:txBody>
          <a:bodyPr/>
          <a:lstStyle/>
          <a:p>
            <a:fld id="{9AE1C15B-1120-4250-875C-5212DA19F4E4}" type="datetime1">
              <a:rPr lang="en-IN" smtClean="0"/>
              <a:t>27-08-2019</a:t>
            </a:fld>
            <a:endParaRPr lang="en-IN"/>
          </a:p>
        </p:txBody>
      </p:sp>
    </p:spTree>
    <p:extLst>
      <p:ext uri="{BB962C8B-B14F-4D97-AF65-F5344CB8AC3E}">
        <p14:creationId xmlns:p14="http://schemas.microsoft.com/office/powerpoint/2010/main" val="22672069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AWS</a:t>
            </a:r>
          </a:p>
        </p:txBody>
      </p:sp>
      <p:sp>
        <p:nvSpPr>
          <p:cNvPr id="3" name="Content Placeholder 2"/>
          <p:cNvSpPr>
            <a:spLocks noGrp="1"/>
          </p:cNvSpPr>
          <p:nvPr>
            <p:ph sz="quarter" idx="1"/>
          </p:nvPr>
        </p:nvSpPr>
        <p:spPr/>
        <p:txBody>
          <a:bodyPr/>
          <a:lstStyle/>
          <a:p>
            <a:r>
              <a:rPr lang="en-IN" dirty="0"/>
              <a:t>It  is global cloud platform which allows to host  applications and services on the internet.</a:t>
            </a:r>
          </a:p>
          <a:p>
            <a:r>
              <a:rPr lang="en-IN" dirty="0"/>
              <a:t>Used by around 80% of fortune 500 companies to host the infrastructure</a:t>
            </a:r>
          </a:p>
          <a:p>
            <a:r>
              <a:rPr lang="en-IN" dirty="0"/>
              <a:t>They provide the </a:t>
            </a:r>
            <a:r>
              <a:rPr lang="en-IN" dirty="0" err="1"/>
              <a:t>IaaS</a:t>
            </a:r>
            <a:r>
              <a:rPr lang="en-IN" dirty="0"/>
              <a:t>, </a:t>
            </a:r>
            <a:r>
              <a:rPr lang="en-IN" dirty="0" err="1"/>
              <a:t>PaaS</a:t>
            </a:r>
            <a:r>
              <a:rPr lang="en-IN" dirty="0"/>
              <a:t> (</a:t>
            </a:r>
            <a:r>
              <a:rPr lang="en-IN" dirty="0" err="1"/>
              <a:t>java,php,ruby</a:t>
            </a:r>
            <a:r>
              <a:rPr lang="en-IN" dirty="0"/>
              <a:t>), </a:t>
            </a:r>
            <a:r>
              <a:rPr lang="en-IN" dirty="0" err="1"/>
              <a:t>SaaS</a:t>
            </a:r>
            <a:r>
              <a:rPr lang="en-IN" dirty="0"/>
              <a:t> (email)</a:t>
            </a:r>
          </a:p>
          <a:p>
            <a:r>
              <a:rPr lang="en-IN" dirty="0"/>
              <a:t>Hosting provider</a:t>
            </a:r>
          </a:p>
        </p:txBody>
      </p:sp>
      <p:sp>
        <p:nvSpPr>
          <p:cNvPr id="5" name="Slide Number Placeholder 4"/>
          <p:cNvSpPr>
            <a:spLocks noGrp="1"/>
          </p:cNvSpPr>
          <p:nvPr>
            <p:ph type="sldNum" sz="quarter" idx="12"/>
          </p:nvPr>
        </p:nvSpPr>
        <p:spPr/>
        <p:txBody>
          <a:bodyPr/>
          <a:lstStyle/>
          <a:p>
            <a:fld id="{16A84896-C4ED-467E-838F-AFE25CE2FEEC}" type="slidenum">
              <a:rPr lang="en-IN" smtClean="0"/>
              <a:t>2</a:t>
            </a:fld>
            <a:endParaRPr lang="en-IN"/>
          </a:p>
        </p:txBody>
      </p:sp>
      <p:sp>
        <p:nvSpPr>
          <p:cNvPr id="6" name="Date Placeholder 5">
            <a:extLst>
              <a:ext uri="{FF2B5EF4-FFF2-40B4-BE49-F238E27FC236}">
                <a16:creationId xmlns:a16="http://schemas.microsoft.com/office/drawing/2014/main" id="{AF6BFC81-A750-45C1-B962-849BFC53D7EF}"/>
              </a:ext>
            </a:extLst>
          </p:cNvPr>
          <p:cNvSpPr>
            <a:spLocks noGrp="1"/>
          </p:cNvSpPr>
          <p:nvPr>
            <p:ph type="dt" sz="half" idx="10"/>
          </p:nvPr>
        </p:nvSpPr>
        <p:spPr/>
        <p:txBody>
          <a:bodyPr/>
          <a:lstStyle/>
          <a:p>
            <a:fld id="{2E754867-0AED-4CF5-99D9-90C1E294FD54}" type="datetime1">
              <a:rPr lang="en-IN" smtClean="0"/>
              <a:t>27-08-2019</a:t>
            </a:fld>
            <a:endParaRPr lang="en-IN"/>
          </a:p>
        </p:txBody>
      </p:sp>
    </p:spTree>
    <p:extLst>
      <p:ext uri="{BB962C8B-B14F-4D97-AF65-F5344CB8AC3E}">
        <p14:creationId xmlns:p14="http://schemas.microsoft.com/office/powerpoint/2010/main" val="166231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it is such a hit?</a:t>
            </a:r>
          </a:p>
        </p:txBody>
      </p:sp>
      <p:sp>
        <p:nvSpPr>
          <p:cNvPr id="3" name="Content Placeholder 2"/>
          <p:cNvSpPr>
            <a:spLocks noGrp="1"/>
          </p:cNvSpPr>
          <p:nvPr>
            <p:ph sz="quarter" idx="1"/>
          </p:nvPr>
        </p:nvSpPr>
        <p:spPr/>
        <p:txBody>
          <a:bodyPr/>
          <a:lstStyle/>
          <a:p>
            <a:r>
              <a:rPr lang="en-IN" dirty="0"/>
              <a:t>The billing - Per hour billing, Micro billing</a:t>
            </a:r>
          </a:p>
          <a:p>
            <a:r>
              <a:rPr lang="en-IN" dirty="0"/>
              <a:t>Easy signup process</a:t>
            </a:r>
          </a:p>
          <a:p>
            <a:r>
              <a:rPr lang="en-IN" dirty="0"/>
              <a:t>Simple billing dashboard</a:t>
            </a:r>
          </a:p>
          <a:p>
            <a:r>
              <a:rPr lang="en-IN" dirty="0"/>
              <a:t>Services are stable</a:t>
            </a:r>
          </a:p>
          <a:p>
            <a:r>
              <a:rPr lang="en-IN" dirty="0"/>
              <a:t>Trusted vendor</a:t>
            </a:r>
          </a:p>
          <a:p>
            <a:endParaRPr lang="en-IN" dirty="0"/>
          </a:p>
        </p:txBody>
      </p:sp>
      <p:sp>
        <p:nvSpPr>
          <p:cNvPr id="5" name="Slide Number Placeholder 4"/>
          <p:cNvSpPr>
            <a:spLocks noGrp="1"/>
          </p:cNvSpPr>
          <p:nvPr>
            <p:ph type="sldNum" sz="quarter" idx="12"/>
          </p:nvPr>
        </p:nvSpPr>
        <p:spPr/>
        <p:txBody>
          <a:bodyPr/>
          <a:lstStyle/>
          <a:p>
            <a:fld id="{16A84896-C4ED-467E-838F-AFE25CE2FEEC}" type="slidenum">
              <a:rPr lang="en-IN" smtClean="0"/>
              <a:t>3</a:t>
            </a:fld>
            <a:endParaRPr lang="en-IN"/>
          </a:p>
        </p:txBody>
      </p:sp>
      <p:sp>
        <p:nvSpPr>
          <p:cNvPr id="6" name="Date Placeholder 5">
            <a:extLst>
              <a:ext uri="{FF2B5EF4-FFF2-40B4-BE49-F238E27FC236}">
                <a16:creationId xmlns:a16="http://schemas.microsoft.com/office/drawing/2014/main" id="{3BCFB9AD-8A52-475C-907F-F8C5F70AE9F6}"/>
              </a:ext>
            </a:extLst>
          </p:cNvPr>
          <p:cNvSpPr>
            <a:spLocks noGrp="1"/>
          </p:cNvSpPr>
          <p:nvPr>
            <p:ph type="dt" sz="half" idx="10"/>
          </p:nvPr>
        </p:nvSpPr>
        <p:spPr/>
        <p:txBody>
          <a:bodyPr/>
          <a:lstStyle/>
          <a:p>
            <a:fld id="{3D3C48DB-6BD8-46E0-AF4B-07646E5895D0}" type="datetime1">
              <a:rPr lang="en-IN" smtClean="0"/>
              <a:t>27-08-2019</a:t>
            </a:fld>
            <a:endParaRPr lang="en-IN"/>
          </a:p>
        </p:txBody>
      </p:sp>
    </p:spTree>
    <p:extLst>
      <p:ext uri="{BB962C8B-B14F-4D97-AF65-F5344CB8AC3E}">
        <p14:creationId xmlns:p14="http://schemas.microsoft.com/office/powerpoint/2010/main" val="3429009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28941"/>
          </a:xfrm>
        </p:spPr>
        <p:txBody>
          <a:bodyPr>
            <a:normAutofit fontScale="90000"/>
          </a:bodyPr>
          <a:lstStyle/>
          <a:p>
            <a:r>
              <a:rPr lang="en-US" dirty="0"/>
              <a:t>Why AWS?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04" y="853876"/>
            <a:ext cx="8356586" cy="5383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6A84896-C4ED-467E-838F-AFE25CE2FEEC}" type="slidenum">
              <a:rPr lang="en-IN" smtClean="0"/>
              <a:t>4</a:t>
            </a:fld>
            <a:endParaRPr lang="en-IN"/>
          </a:p>
        </p:txBody>
      </p:sp>
      <p:sp>
        <p:nvSpPr>
          <p:cNvPr id="5" name="Date Placeholder 4">
            <a:extLst>
              <a:ext uri="{FF2B5EF4-FFF2-40B4-BE49-F238E27FC236}">
                <a16:creationId xmlns:a16="http://schemas.microsoft.com/office/drawing/2014/main" id="{6F22FED4-714D-4649-9D1F-B44644955818}"/>
              </a:ext>
            </a:extLst>
          </p:cNvPr>
          <p:cNvSpPr>
            <a:spLocks noGrp="1"/>
          </p:cNvSpPr>
          <p:nvPr>
            <p:ph type="dt" sz="half" idx="10"/>
          </p:nvPr>
        </p:nvSpPr>
        <p:spPr/>
        <p:txBody>
          <a:bodyPr/>
          <a:lstStyle/>
          <a:p>
            <a:fld id="{4CF19B2E-BAC0-4C01-B867-F734E0CC3546}" type="datetime1">
              <a:rPr lang="en-IN" smtClean="0"/>
              <a:t>27-08-2019</a:t>
            </a:fld>
            <a:endParaRPr lang="en-IN"/>
          </a:p>
        </p:txBody>
      </p:sp>
    </p:spTree>
    <p:extLst>
      <p:ext uri="{BB962C8B-B14F-4D97-AF65-F5344CB8AC3E}">
        <p14:creationId xmlns:p14="http://schemas.microsoft.com/office/powerpoint/2010/main" val="246454118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7" y="1988840"/>
            <a:ext cx="8740313" cy="367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6A84896-C4ED-467E-838F-AFE25CE2FEEC}" type="slidenum">
              <a:rPr lang="en-IN" smtClean="0"/>
              <a:t>5</a:t>
            </a:fld>
            <a:endParaRPr lang="en-IN"/>
          </a:p>
        </p:txBody>
      </p:sp>
      <p:sp>
        <p:nvSpPr>
          <p:cNvPr id="5" name="Date Placeholder 4">
            <a:extLst>
              <a:ext uri="{FF2B5EF4-FFF2-40B4-BE49-F238E27FC236}">
                <a16:creationId xmlns:a16="http://schemas.microsoft.com/office/drawing/2014/main" id="{A01D07C5-3BAA-4812-ADDB-C04C49E35D82}"/>
              </a:ext>
            </a:extLst>
          </p:cNvPr>
          <p:cNvSpPr>
            <a:spLocks noGrp="1"/>
          </p:cNvSpPr>
          <p:nvPr>
            <p:ph type="dt" sz="half" idx="10"/>
          </p:nvPr>
        </p:nvSpPr>
        <p:spPr/>
        <p:txBody>
          <a:bodyPr/>
          <a:lstStyle/>
          <a:p>
            <a:fld id="{207B975E-121A-45D0-A369-A366ABABB676}" type="datetime1">
              <a:rPr lang="en-IN" smtClean="0"/>
              <a:t>27-08-2019</a:t>
            </a:fld>
            <a:endParaRPr lang="en-IN"/>
          </a:p>
        </p:txBody>
      </p:sp>
    </p:spTree>
    <p:extLst>
      <p:ext uri="{BB962C8B-B14F-4D97-AF65-F5344CB8AC3E}">
        <p14:creationId xmlns:p14="http://schemas.microsoft.com/office/powerpoint/2010/main" val="3632293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Service overview</a:t>
            </a:r>
          </a:p>
        </p:txBody>
      </p:sp>
      <p:sp>
        <p:nvSpPr>
          <p:cNvPr id="3" name="Content Placeholder 2"/>
          <p:cNvSpPr>
            <a:spLocks noGrp="1"/>
          </p:cNvSpPr>
          <p:nvPr>
            <p:ph sz="quarter" idx="1"/>
          </p:nvPr>
        </p:nvSpPr>
        <p:spPr/>
        <p:txBody>
          <a:bodyPr/>
          <a:lstStyle/>
          <a:p>
            <a:r>
              <a:rPr lang="en-IN" dirty="0"/>
              <a:t>EC2 – bare service, a machine can be launched</a:t>
            </a:r>
          </a:p>
          <a:p>
            <a:r>
              <a:rPr lang="en-IN" dirty="0"/>
              <a:t>VPC- virtual private cloud</a:t>
            </a:r>
          </a:p>
          <a:p>
            <a:r>
              <a:rPr lang="en-IN" dirty="0"/>
              <a:t>S3- simple storage service – upload and share files</a:t>
            </a:r>
          </a:p>
          <a:p>
            <a:r>
              <a:rPr lang="en-IN" dirty="0"/>
              <a:t>RDS- run and manage databases on the cloud – </a:t>
            </a:r>
            <a:r>
              <a:rPr lang="en-IN" dirty="0" err="1"/>
              <a:t>Mysql</a:t>
            </a:r>
            <a:r>
              <a:rPr lang="en-IN" dirty="0"/>
              <a:t>, Oracle, </a:t>
            </a:r>
            <a:r>
              <a:rPr lang="en-IN" dirty="0" err="1"/>
              <a:t>Postgresql</a:t>
            </a:r>
            <a:endParaRPr lang="en-IN" dirty="0"/>
          </a:p>
          <a:p>
            <a:r>
              <a:rPr lang="en-IN" dirty="0"/>
              <a:t>Route 53 – DNS service</a:t>
            </a:r>
          </a:p>
          <a:p>
            <a:r>
              <a:rPr lang="en-IN" dirty="0"/>
              <a:t>Auto scaling – capacity to scale on the fly</a:t>
            </a:r>
          </a:p>
          <a:p>
            <a:r>
              <a:rPr lang="en-IN" dirty="0"/>
              <a:t>ELB- Elastic load balancing – scale up in multiple traffic</a:t>
            </a:r>
          </a:p>
          <a:p>
            <a:pPr marL="0" indent="0">
              <a:buNone/>
            </a:pPr>
            <a:endParaRPr lang="en-IN" dirty="0"/>
          </a:p>
          <a:p>
            <a:endParaRPr lang="en-IN" dirty="0"/>
          </a:p>
          <a:p>
            <a:endParaRPr lang="en-IN" dirty="0"/>
          </a:p>
        </p:txBody>
      </p:sp>
      <p:sp>
        <p:nvSpPr>
          <p:cNvPr id="5" name="Slide Number Placeholder 4"/>
          <p:cNvSpPr>
            <a:spLocks noGrp="1"/>
          </p:cNvSpPr>
          <p:nvPr>
            <p:ph type="sldNum" sz="quarter" idx="12"/>
          </p:nvPr>
        </p:nvSpPr>
        <p:spPr/>
        <p:txBody>
          <a:bodyPr/>
          <a:lstStyle/>
          <a:p>
            <a:fld id="{16A84896-C4ED-467E-838F-AFE25CE2FEEC}" type="slidenum">
              <a:rPr lang="en-IN" smtClean="0"/>
              <a:t>6</a:t>
            </a:fld>
            <a:endParaRPr lang="en-IN"/>
          </a:p>
        </p:txBody>
      </p:sp>
      <p:sp>
        <p:nvSpPr>
          <p:cNvPr id="6" name="Date Placeholder 5">
            <a:extLst>
              <a:ext uri="{FF2B5EF4-FFF2-40B4-BE49-F238E27FC236}">
                <a16:creationId xmlns:a16="http://schemas.microsoft.com/office/drawing/2014/main" id="{E57F06BF-0D3C-4A25-852E-BE85E34AC3F6}"/>
              </a:ext>
            </a:extLst>
          </p:cNvPr>
          <p:cNvSpPr>
            <a:spLocks noGrp="1"/>
          </p:cNvSpPr>
          <p:nvPr>
            <p:ph type="dt" sz="half" idx="10"/>
          </p:nvPr>
        </p:nvSpPr>
        <p:spPr/>
        <p:txBody>
          <a:bodyPr/>
          <a:lstStyle/>
          <a:p>
            <a:fld id="{836B2026-42C9-4BFD-A324-91971EFF23C5}" type="datetime1">
              <a:rPr lang="en-IN" smtClean="0"/>
              <a:t>27-08-2019</a:t>
            </a:fld>
            <a:endParaRPr lang="en-IN"/>
          </a:p>
        </p:txBody>
      </p:sp>
    </p:spTree>
    <p:extLst>
      <p:ext uri="{BB962C8B-B14F-4D97-AF65-F5344CB8AC3E}">
        <p14:creationId xmlns:p14="http://schemas.microsoft.com/office/powerpoint/2010/main" val="3853037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much it costs</a:t>
            </a:r>
          </a:p>
        </p:txBody>
      </p:sp>
      <p:sp>
        <p:nvSpPr>
          <p:cNvPr id="3" name="Content Placeholder 2"/>
          <p:cNvSpPr>
            <a:spLocks noGrp="1"/>
          </p:cNvSpPr>
          <p:nvPr>
            <p:ph sz="quarter" idx="1"/>
          </p:nvPr>
        </p:nvSpPr>
        <p:spPr/>
        <p:txBody>
          <a:bodyPr/>
          <a:lstStyle/>
          <a:p>
            <a:r>
              <a:rPr lang="en-IN" dirty="0"/>
              <a:t>Per hour billing for almost everything </a:t>
            </a:r>
          </a:p>
          <a:p>
            <a:r>
              <a:rPr lang="en-IN" dirty="0"/>
              <a:t>Region specific pricing –Virginia-cheapest</a:t>
            </a:r>
          </a:p>
          <a:p>
            <a:r>
              <a:rPr lang="en-IN" dirty="0"/>
              <a:t>Term specific pricing – year pricing is cheap (has discounts)</a:t>
            </a:r>
          </a:p>
          <a:p>
            <a:r>
              <a:rPr lang="en-IN" dirty="0"/>
              <a:t>Spot resources</a:t>
            </a:r>
          </a:p>
          <a:p>
            <a:endParaRPr lang="en-IN" dirty="0"/>
          </a:p>
        </p:txBody>
      </p:sp>
      <p:sp>
        <p:nvSpPr>
          <p:cNvPr id="5" name="Slide Number Placeholder 4"/>
          <p:cNvSpPr>
            <a:spLocks noGrp="1"/>
          </p:cNvSpPr>
          <p:nvPr>
            <p:ph type="sldNum" sz="quarter" idx="12"/>
          </p:nvPr>
        </p:nvSpPr>
        <p:spPr/>
        <p:txBody>
          <a:bodyPr/>
          <a:lstStyle/>
          <a:p>
            <a:fld id="{16A84896-C4ED-467E-838F-AFE25CE2FEEC}" type="slidenum">
              <a:rPr lang="en-IN" smtClean="0"/>
              <a:t>7</a:t>
            </a:fld>
            <a:endParaRPr lang="en-IN"/>
          </a:p>
        </p:txBody>
      </p:sp>
      <p:sp>
        <p:nvSpPr>
          <p:cNvPr id="6" name="Date Placeholder 5">
            <a:extLst>
              <a:ext uri="{FF2B5EF4-FFF2-40B4-BE49-F238E27FC236}">
                <a16:creationId xmlns:a16="http://schemas.microsoft.com/office/drawing/2014/main" id="{5B6C59D1-24B6-45F5-8559-F6900D777692}"/>
              </a:ext>
            </a:extLst>
          </p:cNvPr>
          <p:cNvSpPr>
            <a:spLocks noGrp="1"/>
          </p:cNvSpPr>
          <p:nvPr>
            <p:ph type="dt" sz="half" idx="10"/>
          </p:nvPr>
        </p:nvSpPr>
        <p:spPr/>
        <p:txBody>
          <a:bodyPr/>
          <a:lstStyle/>
          <a:p>
            <a:fld id="{B794794A-8B8E-4BAD-BA20-3C9B61B438E8}" type="datetime1">
              <a:rPr lang="en-IN" smtClean="0"/>
              <a:t>27-08-2019</a:t>
            </a:fld>
            <a:endParaRPr lang="en-IN"/>
          </a:p>
        </p:txBody>
      </p:sp>
    </p:spTree>
    <p:extLst>
      <p:ext uri="{BB962C8B-B14F-4D97-AF65-F5344CB8AC3E}">
        <p14:creationId xmlns:p14="http://schemas.microsoft.com/office/powerpoint/2010/main" val="40174328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How big is it?</a:t>
            </a:r>
          </a:p>
        </p:txBody>
      </p:sp>
      <p:sp>
        <p:nvSpPr>
          <p:cNvPr id="3" name="Content Placeholder 2"/>
          <p:cNvSpPr>
            <a:spLocks noGrp="1"/>
          </p:cNvSpPr>
          <p:nvPr>
            <p:ph sz="quarter" idx="1"/>
          </p:nvPr>
        </p:nvSpPr>
        <p:spPr/>
        <p:txBody>
          <a:bodyPr/>
          <a:lstStyle/>
          <a:p>
            <a:r>
              <a:rPr lang="en-IN" dirty="0"/>
              <a:t>18 regions</a:t>
            </a:r>
          </a:p>
          <a:p>
            <a:r>
              <a:rPr lang="en-IN" dirty="0"/>
              <a:t>Global footprint – </a:t>
            </a:r>
            <a:r>
              <a:rPr lang="en-US" dirty="0"/>
              <a:t>1 million active customers in 190 countries, and steadily increasing</a:t>
            </a:r>
          </a:p>
          <a:p>
            <a:r>
              <a:rPr lang="en-IN" dirty="0"/>
              <a:t>Massive data centres (3000 – 5000)</a:t>
            </a:r>
          </a:p>
          <a:p>
            <a:r>
              <a:rPr lang="en-IN" dirty="0"/>
              <a:t>Multiple availability zones per region</a:t>
            </a:r>
          </a:p>
          <a:p>
            <a:pPr marL="0" indent="0">
              <a:buNone/>
            </a:pPr>
            <a:endParaRPr lang="en-IN" dirty="0"/>
          </a:p>
        </p:txBody>
      </p:sp>
      <p:sp>
        <p:nvSpPr>
          <p:cNvPr id="5" name="Slide Number Placeholder 4"/>
          <p:cNvSpPr>
            <a:spLocks noGrp="1"/>
          </p:cNvSpPr>
          <p:nvPr>
            <p:ph type="sldNum" sz="quarter" idx="12"/>
          </p:nvPr>
        </p:nvSpPr>
        <p:spPr/>
        <p:txBody>
          <a:bodyPr/>
          <a:lstStyle/>
          <a:p>
            <a:fld id="{16A84896-C4ED-467E-838F-AFE25CE2FEEC}" type="slidenum">
              <a:rPr lang="en-IN" smtClean="0"/>
              <a:t>8</a:t>
            </a:fld>
            <a:endParaRPr lang="en-IN"/>
          </a:p>
        </p:txBody>
      </p:sp>
      <p:sp>
        <p:nvSpPr>
          <p:cNvPr id="6" name="Date Placeholder 5">
            <a:extLst>
              <a:ext uri="{FF2B5EF4-FFF2-40B4-BE49-F238E27FC236}">
                <a16:creationId xmlns:a16="http://schemas.microsoft.com/office/drawing/2014/main" id="{7F621D4E-461A-4C57-972E-AA5BAA71579E}"/>
              </a:ext>
            </a:extLst>
          </p:cNvPr>
          <p:cNvSpPr>
            <a:spLocks noGrp="1"/>
          </p:cNvSpPr>
          <p:nvPr>
            <p:ph type="dt" sz="half" idx="10"/>
          </p:nvPr>
        </p:nvSpPr>
        <p:spPr/>
        <p:txBody>
          <a:bodyPr/>
          <a:lstStyle/>
          <a:p>
            <a:fld id="{F6F28D9D-1937-430E-8E09-5000E7ECFEB4}" type="datetime1">
              <a:rPr lang="en-IN" smtClean="0"/>
              <a:t>27-08-2019</a:t>
            </a:fld>
            <a:endParaRPr lang="en-IN"/>
          </a:p>
        </p:txBody>
      </p:sp>
    </p:spTree>
    <p:extLst>
      <p:ext uri="{BB962C8B-B14F-4D97-AF65-F5344CB8AC3E}">
        <p14:creationId xmlns:p14="http://schemas.microsoft.com/office/powerpoint/2010/main" val="410073414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91"/>
            <a:ext cx="8229600" cy="1143000"/>
          </a:xfrm>
        </p:spPr>
        <p:txBody>
          <a:bodyPr/>
          <a:lstStyle/>
          <a:p>
            <a:r>
              <a:rPr lang="en-US" dirty="0"/>
              <a:t>AWS Free-Tier  </a:t>
            </a:r>
          </a:p>
        </p:txBody>
      </p:sp>
      <p:sp>
        <p:nvSpPr>
          <p:cNvPr id="10" name="Slide Number Placeholder 5"/>
          <p:cNvSpPr>
            <a:spLocks noGrp="1"/>
          </p:cNvSpPr>
          <p:nvPr>
            <p:ph type="sldNum" sz="quarter" idx="4"/>
          </p:nvPr>
        </p:nvSpPr>
        <p:spPr>
          <a:xfrm>
            <a:off x="8467182" y="6583679"/>
            <a:ext cx="620694" cy="137796"/>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A0DFCB6-F3ED-DC4B-9103-56EDD9D71AD8}" type="slidenum">
              <a:rPr lang="en-US" smtClean="0"/>
              <a:pPr/>
              <a:t>9</a:t>
            </a:fld>
            <a:endParaRPr lang="en-US" dirty="0"/>
          </a:p>
        </p:txBody>
      </p:sp>
      <p:pic>
        <p:nvPicPr>
          <p:cNvPr id="8" name="Picture 7"/>
          <p:cNvPicPr/>
          <p:nvPr/>
        </p:nvPicPr>
        <p:blipFill rotWithShape="1">
          <a:blip r:embed="rId2"/>
          <a:srcRect t="5778" r="22907"/>
          <a:stretch/>
        </p:blipFill>
        <p:spPr>
          <a:xfrm>
            <a:off x="823586" y="1052187"/>
            <a:ext cx="7496827" cy="5358016"/>
          </a:xfrm>
          <a:prstGeom prst="rect">
            <a:avLst/>
          </a:prstGeom>
          <a:noFill/>
          <a:ln>
            <a:solidFill>
              <a:schemeClr val="tx1"/>
            </a:solidFill>
          </a:ln>
        </p:spPr>
      </p:pic>
    </p:spTree>
    <p:extLst>
      <p:ext uri="{BB962C8B-B14F-4D97-AF65-F5344CB8AC3E}">
        <p14:creationId xmlns:p14="http://schemas.microsoft.com/office/powerpoint/2010/main" val="3798248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1418</TotalTime>
  <Words>298</Words>
  <Application>Microsoft Office PowerPoint</Application>
  <PresentationFormat>On-screen Show (4:3)</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Perpetua</vt:lpstr>
      <vt:lpstr>Wingdings 2</vt:lpstr>
      <vt:lpstr>Equity</vt:lpstr>
      <vt:lpstr>Setting up AWS account</vt:lpstr>
      <vt:lpstr>What is AWS</vt:lpstr>
      <vt:lpstr>Why it is such a hit?</vt:lpstr>
      <vt:lpstr>Why AWS?</vt:lpstr>
      <vt:lpstr>PowerPoint Presentation</vt:lpstr>
      <vt:lpstr>Service overview</vt:lpstr>
      <vt:lpstr>How much it costs</vt:lpstr>
      <vt:lpstr>How big is it?</vt:lpstr>
      <vt:lpstr>AWS Free-Tier  </vt:lpstr>
      <vt:lpstr>Advantages</vt:lpstr>
      <vt:lpstr>Setting up AWS account</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mozhi</dc:creator>
  <cp:lastModifiedBy>Tamal Dey</cp:lastModifiedBy>
  <cp:revision>31</cp:revision>
  <dcterms:created xsi:type="dcterms:W3CDTF">2018-07-24T04:21:57Z</dcterms:created>
  <dcterms:modified xsi:type="dcterms:W3CDTF">2019-08-27T04:25:55Z</dcterms:modified>
</cp:coreProperties>
</file>