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embeddedFontLst>
    <p:embeddedFont>
      <p:font typeface="Century Gothic" panose="020B0502020202020204" pitchFamily="34" charset="0"/>
      <p:regular r:id="rId10"/>
      <p:bold r:id="rId11"/>
      <p:italic r:id="rId12"/>
      <p:boldItalic r:id="rId13"/>
    </p:embeddedFont>
    <p:embeddedFont>
      <p:font typeface="Arial Narrow" panose="020B060602020203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gGfuZJbmL1QIUb7kjT499py4zg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9" descr="Droplets-HD-Title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9"/>
          <p:cNvSpPr txBox="1"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>
                <a:solidFill>
                  <a:srgbClr val="7F7F7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8"/>
          <p:cNvSpPr txBox="1"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>
            <a:spLocks noGrp="1"/>
          </p:cNvSpPr>
          <p:nvPr>
            <p:ph type="pic" idx="2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 cmpd="sng">
            <a:solidFill>
              <a:srgbClr val="CBD7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>
            <a:off x="913774" y="5108728"/>
            <a:ext cx="10364452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913775" y="4204821"/>
            <a:ext cx="10364452" cy="1586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0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body" idx="1"/>
          </p:nvPr>
        </p:nvSpPr>
        <p:spPr>
          <a:xfrm>
            <a:off x="1720644" y="3610032"/>
            <a:ext cx="8752299" cy="59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2"/>
          </p:nvPr>
        </p:nvSpPr>
        <p:spPr>
          <a:xfrm>
            <a:off x="913774" y="4372796"/>
            <a:ext cx="10364452" cy="1421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20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02" name="Google Shape;102;p20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1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913775" y="4662335"/>
            <a:ext cx="10364452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2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2"/>
          </p:nvPr>
        </p:nvSpPr>
        <p:spPr>
          <a:xfrm>
            <a:off x="913774" y="2943355"/>
            <a:ext cx="3298976" cy="284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3"/>
          </p:nvPr>
        </p:nvSpPr>
        <p:spPr>
          <a:xfrm>
            <a:off x="4452389" y="2367093"/>
            <a:ext cx="329152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4"/>
          </p:nvPr>
        </p:nvSpPr>
        <p:spPr>
          <a:xfrm>
            <a:off x="4441348" y="2943355"/>
            <a:ext cx="3303351" cy="284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5"/>
          </p:nvPr>
        </p:nvSpPr>
        <p:spPr>
          <a:xfrm>
            <a:off x="7973298" y="2367093"/>
            <a:ext cx="330492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6"/>
          </p:nvPr>
        </p:nvSpPr>
        <p:spPr>
          <a:xfrm>
            <a:off x="7973298" y="2943355"/>
            <a:ext cx="3304928" cy="284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3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6" name="Google Shape;126;p23"/>
          <p:cNvSpPr>
            <a:spLocks noGrp="1"/>
          </p:cNvSpPr>
          <p:nvPr>
            <p:ph type="pic" idx="2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 cmpd="sng">
            <a:solidFill>
              <a:srgbClr val="CBD7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3"/>
          </p:nvPr>
        </p:nvSpPr>
        <p:spPr>
          <a:xfrm>
            <a:off x="913774" y="4781082"/>
            <a:ext cx="3296409" cy="1010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4"/>
          </p:nvPr>
        </p:nvSpPr>
        <p:spPr>
          <a:xfrm>
            <a:off x="4442759" y="4204820"/>
            <a:ext cx="330182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9" name="Google Shape;129;p23"/>
          <p:cNvSpPr>
            <a:spLocks noGrp="1"/>
          </p:cNvSpPr>
          <p:nvPr>
            <p:ph type="pic" idx="5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 cmpd="sng">
            <a:solidFill>
              <a:srgbClr val="CBD7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6"/>
          </p:nvPr>
        </p:nvSpPr>
        <p:spPr>
          <a:xfrm>
            <a:off x="4441348" y="4781080"/>
            <a:ext cx="3303352" cy="101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body" idx="7"/>
          </p:nvPr>
        </p:nvSpPr>
        <p:spPr>
          <a:xfrm>
            <a:off x="7973298" y="4204820"/>
            <a:ext cx="330068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2" name="Google Shape;132;p23"/>
          <p:cNvSpPr>
            <a:spLocks noGrp="1"/>
          </p:cNvSpPr>
          <p:nvPr>
            <p:ph type="pic" idx="8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 cmpd="sng">
            <a:solidFill>
              <a:srgbClr val="CBD7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9"/>
          </p:nvPr>
        </p:nvSpPr>
        <p:spPr>
          <a:xfrm>
            <a:off x="7973173" y="4781078"/>
            <a:ext cx="3305053" cy="1010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4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body" idx="1"/>
          </p:nvPr>
        </p:nvSpPr>
        <p:spPr>
          <a:xfrm rot="5400000">
            <a:off x="4383948" y="-1103079"/>
            <a:ext cx="3424107" cy="10364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4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5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5"/>
          <p:cNvSpPr txBox="1">
            <a:spLocks noGrp="1"/>
          </p:cNvSpPr>
          <p:nvPr>
            <p:ph type="title"/>
          </p:nvPr>
        </p:nvSpPr>
        <p:spPr>
          <a:xfrm rot="5400000">
            <a:off x="7410763" y="1923737"/>
            <a:ext cx="5181599" cy="2553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5"/>
          <p:cNvSpPr txBox="1">
            <a:spLocks noGrp="1"/>
          </p:cNvSpPr>
          <p:nvPr>
            <p:ph type="body" idx="1"/>
          </p:nvPr>
        </p:nvSpPr>
        <p:spPr>
          <a:xfrm rot="5400000">
            <a:off x="2152338" y="-628961"/>
            <a:ext cx="5181599" cy="765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25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10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0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body" idx="1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11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1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12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2"/>
          <p:cNvSpPr txBox="1"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13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913774" y="2367092"/>
            <a:ext cx="5106026" cy="342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2"/>
          </p:nvPr>
        </p:nvSpPr>
        <p:spPr>
          <a:xfrm>
            <a:off x="6172200" y="2367092"/>
            <a:ext cx="5105400" cy="342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4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4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sz="26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body" idx="2"/>
          </p:nvPr>
        </p:nvSpPr>
        <p:spPr>
          <a:xfrm>
            <a:off x="913774" y="3051012"/>
            <a:ext cx="5106027" cy="274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body" idx="3"/>
          </p:nvPr>
        </p:nvSpPr>
        <p:spPr>
          <a:xfrm>
            <a:off x="6396423" y="2371018"/>
            <a:ext cx="4881804" cy="679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sz="26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body" idx="4"/>
          </p:nvPr>
        </p:nvSpPr>
        <p:spPr>
          <a:xfrm>
            <a:off x="6172200" y="3051012"/>
            <a:ext cx="5105401" cy="274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5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5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6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5078062" y="609600"/>
            <a:ext cx="6200163" cy="518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2"/>
          </p:nvPr>
        </p:nvSpPr>
        <p:spPr>
          <a:xfrm>
            <a:off x="913774" y="2632852"/>
            <a:ext cx="3935689" cy="3158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7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>
            <a:spLocks noGrp="1"/>
          </p:cNvSpPr>
          <p:nvPr>
            <p:ph type="pic" idx="2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 cmpd="sng">
            <a:solidFill>
              <a:srgbClr val="CBD7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913794" y="2632852"/>
            <a:ext cx="5934949" cy="3158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AC7EE"/>
            </a:gs>
            <a:gs pos="100000">
              <a:srgbClr val="87ABDA"/>
            </a:gs>
          </a:gsLst>
          <a:lin ang="540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8" descr="\\DROBO-FS\QuickDrops\JB\PPTX NG\Droplets\LightingOverlay.png"/>
          <p:cNvPicPr preferRelativeResize="0"/>
          <p:nvPr/>
        </p:nvPicPr>
        <p:blipFill rotWithShape="1">
          <a:blip r:embed="rId19">
            <a:alphaModFix amt="80000"/>
          </a:blip>
          <a:srcRect/>
          <a:stretch/>
        </p:blipFill>
        <p:spPr>
          <a:xfrm>
            <a:off x="0" y="0"/>
            <a:ext cx="1219200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8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sz="3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B7B7B7"/>
            </a:gs>
          </a:gsLst>
          <a:lin ang="5400000" scaled="0"/>
        </a:gra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"/>
          <p:cNvSpPr/>
          <p:nvPr/>
        </p:nvSpPr>
        <p:spPr>
          <a:xfrm>
            <a:off x="0" y="-311407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7B7B7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56" name="Google Shape;156;p1"/>
          <p:cNvPicPr preferRelativeResize="0"/>
          <p:nvPr/>
        </p:nvPicPr>
        <p:blipFill rotWithShape="1">
          <a:blip r:embed="rId3">
            <a:alphaModFix/>
          </a:blip>
          <a:srcRect l="73623" t="43915" b="10212"/>
          <a:stretch/>
        </p:blipFill>
        <p:spPr>
          <a:xfrm>
            <a:off x="8199690" y="290557"/>
            <a:ext cx="3992310" cy="3905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"/>
          <p:cNvPicPr preferRelativeResize="0"/>
          <p:nvPr/>
        </p:nvPicPr>
        <p:blipFill rotWithShape="1">
          <a:blip r:embed="rId3">
            <a:alphaModFix/>
          </a:blip>
          <a:srcRect l="12450" t="1120" r="54325" b="73832"/>
          <a:stretch/>
        </p:blipFill>
        <p:spPr>
          <a:xfrm>
            <a:off x="4581330" y="0"/>
            <a:ext cx="6762408" cy="286776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"/>
          <p:cNvSpPr txBox="1">
            <a:spLocks noGrp="1"/>
          </p:cNvSpPr>
          <p:nvPr>
            <p:ph type="ctrTitle"/>
          </p:nvPr>
        </p:nvSpPr>
        <p:spPr>
          <a:xfrm>
            <a:off x="1297571" y="2015186"/>
            <a:ext cx="6247721" cy="2204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</a:pP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CHATTER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A TWITTER CLONE APP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Google Shape;159;p1"/>
          <p:cNvSpPr txBox="1">
            <a:spLocks noGrp="1"/>
          </p:cNvSpPr>
          <p:nvPr>
            <p:ph type="subTitle" idx="1"/>
          </p:nvPr>
        </p:nvSpPr>
        <p:spPr>
          <a:xfrm>
            <a:off x="1297570" y="4250845"/>
            <a:ext cx="6247721" cy="1264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200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ANDROID APPLICATION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0" name="Google Shape;160;p1"/>
          <p:cNvPicPr preferRelativeResize="0"/>
          <p:nvPr/>
        </p:nvPicPr>
        <p:blipFill rotWithShape="1">
          <a:blip r:embed="rId3">
            <a:alphaModFix/>
          </a:blip>
          <a:srcRect l="65973" t="81531" r="19879"/>
          <a:stretch/>
        </p:blipFill>
        <p:spPr>
          <a:xfrm>
            <a:off x="10246407" y="5429242"/>
            <a:ext cx="1945594" cy="1428758"/>
          </a:xfrm>
          <a:custGeom>
            <a:avLst/>
            <a:gdLst/>
            <a:ahLst/>
            <a:cxnLst/>
            <a:rect l="l" t="t" r="r" b="b"/>
            <a:pathLst>
              <a:path w="4103216" h="1714050" extrusionOk="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161" name="Google Shape;161;p1"/>
          <p:cNvPicPr preferRelativeResize="0"/>
          <p:nvPr/>
        </p:nvPicPr>
        <p:blipFill rotWithShape="1">
          <a:blip r:embed="rId3">
            <a:alphaModFix/>
          </a:blip>
          <a:srcRect l="46466" t="75007" r="30509"/>
          <a:stretch/>
        </p:blipFill>
        <p:spPr>
          <a:xfrm>
            <a:off x="9795659" y="4064996"/>
            <a:ext cx="2716669" cy="1658803"/>
          </a:xfrm>
          <a:custGeom>
            <a:avLst/>
            <a:gdLst/>
            <a:ahLst/>
            <a:cxnLst/>
            <a:rect l="l" t="t" r="r" b="b"/>
            <a:pathLst>
              <a:path w="4103216" h="1714050" extrusionOk="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62" name="Google Shape;162;p1"/>
          <p:cNvSpPr txBox="1"/>
          <p:nvPr/>
        </p:nvSpPr>
        <p:spPr>
          <a:xfrm>
            <a:off x="6608300" y="5089325"/>
            <a:ext cx="52737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Vijaykumar R </a:t>
            </a:r>
            <a:r>
              <a:rPr lang="en-US" sz="2000" dirty="0" smtClean="0">
                <a:solidFill>
                  <a:schemeClr val="dk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Pai  –  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PES1201702013</a:t>
            </a:r>
            <a:endParaRPr sz="1800" dirty="0">
              <a:solidFill>
                <a:srgbClr val="595959"/>
              </a:solidFill>
              <a:latin typeface="Times New Roman" panose="02020603050405020304" pitchFamily="18" charset="0"/>
              <a:ea typeface="Century Gothic"/>
              <a:cs typeface="Times New Roman" panose="02020603050405020304" pitchFamily="18" charset="0"/>
              <a:sym typeface="Century Gothic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Ayush Pratyay	 </a:t>
            </a:r>
            <a:r>
              <a:rPr lang="en-US" sz="2000" dirty="0" smtClean="0">
                <a:solidFill>
                  <a:schemeClr val="dk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 –  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PES1201702164</a:t>
            </a:r>
            <a:endParaRPr sz="1800" dirty="0">
              <a:solidFill>
                <a:srgbClr val="595959"/>
              </a:solidFill>
              <a:latin typeface="Times New Roman" panose="02020603050405020304" pitchFamily="18" charset="0"/>
              <a:ea typeface="Century Gothic"/>
              <a:cs typeface="Times New Roman" panose="02020603050405020304" pitchFamily="18" charset="0"/>
              <a:sym typeface="Century Gothic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Subham Singh      </a:t>
            </a:r>
            <a:r>
              <a:rPr lang="en-US" sz="2000" dirty="0" smtClean="0">
                <a:solidFill>
                  <a:schemeClr val="dk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 –  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PES1201801830</a:t>
            </a:r>
            <a:endParaRPr dirty="0">
              <a:latin typeface="Times New Roman" panose="02020603050405020304" pitchFamily="18" charset="0"/>
              <a:ea typeface="Twentieth Century"/>
              <a:cs typeface="Times New Roman" panose="02020603050405020304" pitchFamily="18" charset="0"/>
              <a:sym typeface="Twentieth Centur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B7B7B7"/>
            </a:gs>
          </a:gsLst>
          <a:lin ang="5400000" scaled="0"/>
        </a:gra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7B7B7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70" name="Google Shape;170;p2"/>
          <p:cNvPicPr preferRelativeResize="0"/>
          <p:nvPr/>
        </p:nvPicPr>
        <p:blipFill rotWithShape="1">
          <a:blip r:embed="rId4">
            <a:alphaModFix/>
          </a:blip>
          <a:srcRect l="73623" t="43915" b="10212"/>
          <a:stretch/>
        </p:blipFill>
        <p:spPr>
          <a:xfrm>
            <a:off x="8199690" y="290557"/>
            <a:ext cx="3992310" cy="3905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"/>
          <p:cNvPicPr preferRelativeResize="0"/>
          <p:nvPr/>
        </p:nvPicPr>
        <p:blipFill rotWithShape="1">
          <a:blip r:embed="rId4">
            <a:alphaModFix/>
          </a:blip>
          <a:srcRect l="12450" t="1120" r="54325" b="73832"/>
          <a:stretch/>
        </p:blipFill>
        <p:spPr>
          <a:xfrm>
            <a:off x="4584465" y="-35933"/>
            <a:ext cx="6762408" cy="2867764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"/>
          <p:cNvSpPr txBox="1">
            <a:spLocks noGrp="1"/>
          </p:cNvSpPr>
          <p:nvPr>
            <p:ph type="title"/>
          </p:nvPr>
        </p:nvSpPr>
        <p:spPr>
          <a:xfrm>
            <a:off x="3793792" y="290556"/>
            <a:ext cx="4604415" cy="838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</a:pPr>
            <a:r>
              <a:rPr lang="en-US" sz="4800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wentieth Century"/>
              </a:rPr>
              <a:t>INTRODUCTION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3" name="Google Shape;173;p2"/>
          <p:cNvPicPr preferRelativeResize="0"/>
          <p:nvPr/>
        </p:nvPicPr>
        <p:blipFill rotWithShape="1">
          <a:blip r:embed="rId4">
            <a:alphaModFix/>
          </a:blip>
          <a:srcRect l="65973" t="81531" r="19879"/>
          <a:stretch/>
        </p:blipFill>
        <p:spPr>
          <a:xfrm>
            <a:off x="10246407" y="5429242"/>
            <a:ext cx="1945594" cy="1428758"/>
          </a:xfrm>
          <a:custGeom>
            <a:avLst/>
            <a:gdLst/>
            <a:ahLst/>
            <a:cxnLst/>
            <a:rect l="l" t="t" r="r" b="b"/>
            <a:pathLst>
              <a:path w="4103216" h="1714050" extrusionOk="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174" name="Google Shape;174;p2"/>
          <p:cNvPicPr preferRelativeResize="0"/>
          <p:nvPr/>
        </p:nvPicPr>
        <p:blipFill rotWithShape="1">
          <a:blip r:embed="rId4">
            <a:alphaModFix/>
          </a:blip>
          <a:srcRect l="46466" t="75007" r="30509"/>
          <a:stretch/>
        </p:blipFill>
        <p:spPr>
          <a:xfrm>
            <a:off x="9795659" y="4064996"/>
            <a:ext cx="2716669" cy="1658803"/>
          </a:xfrm>
          <a:custGeom>
            <a:avLst/>
            <a:gdLst/>
            <a:ahLst/>
            <a:cxnLst/>
            <a:rect l="l" t="t" r="r" b="b"/>
            <a:pathLst>
              <a:path w="4103216" h="1714050" extrusionOk="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75" name="Google Shape;175;p2"/>
          <p:cNvSpPr txBox="1"/>
          <p:nvPr/>
        </p:nvSpPr>
        <p:spPr>
          <a:xfrm>
            <a:off x="914527" y="2356828"/>
            <a:ext cx="9587219" cy="3831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143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0" i="0" u="none" strike="noStrike" cap="none" smtClean="0">
                <a:solidFill>
                  <a:schemeClr val="dk1"/>
                </a:solidFill>
                <a:latin typeface="Times New Roman" panose="02020603050405020304" pitchFamily="18" charset="0"/>
                <a:ea typeface="Arial Narrow"/>
                <a:cs typeface="Times New Roman" panose="02020603050405020304" pitchFamily="18" charset="0"/>
                <a:sym typeface="Arial Narrow"/>
              </a:rPr>
              <a:t>Chatter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Arial Narrow"/>
                <a:cs typeface="Times New Roman" panose="02020603050405020304" pitchFamily="18" charset="0"/>
                <a:sym typeface="Arial Narrow"/>
              </a:rPr>
              <a:t>is a micro blogging and social networking service on which users post and interact with messages known as "tweets“.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-1143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dirty="0" smtClean="0">
                <a:solidFill>
                  <a:schemeClr val="dk1"/>
                </a:solidFill>
                <a:latin typeface="Times New Roman" panose="02020603050405020304" pitchFamily="18" charset="0"/>
                <a:ea typeface="Arial Narrow"/>
                <a:cs typeface="Times New Roman" panose="02020603050405020304" pitchFamily="18" charset="0"/>
                <a:sym typeface="Arial Narrow"/>
              </a:rPr>
              <a:t>In our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panose="02020603050405020304" pitchFamily="18" charset="0"/>
                <a:ea typeface="Arial Narrow"/>
                <a:cs typeface="Times New Roman" panose="02020603050405020304" pitchFamily="18" charset="0"/>
                <a:sym typeface="Arial Narrow"/>
              </a:rPr>
              <a:t> project,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Arial Narrow"/>
                <a:cs typeface="Times New Roman" panose="02020603050405020304" pitchFamily="18" charset="0"/>
                <a:sym typeface="Arial Narrow"/>
              </a:rPr>
              <a:t>we tried to make clone of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panose="02020603050405020304" pitchFamily="18" charset="0"/>
                <a:ea typeface="Arial Narrow"/>
                <a:cs typeface="Times New Roman" panose="02020603050405020304" pitchFamily="18" charset="0"/>
                <a:sym typeface="Arial Narrow"/>
              </a:rPr>
              <a:t>the twitter application which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Arial Narrow"/>
                <a:cs typeface="Times New Roman" panose="02020603050405020304" pitchFamily="18" charset="0"/>
                <a:sym typeface="Arial Narrow"/>
              </a:rPr>
              <a:t>comprises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panose="02020603050405020304" pitchFamily="18" charset="0"/>
                <a:ea typeface="Arial Narrow"/>
                <a:cs typeface="Times New Roman" panose="02020603050405020304" pitchFamily="18" charset="0"/>
                <a:sym typeface="Arial Narrow"/>
              </a:rPr>
              <a:t>of :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panose="02020603050405020304" pitchFamily="18" charset="0"/>
                <a:ea typeface="Arial Narrow"/>
                <a:cs typeface="Times New Roman" panose="02020603050405020304" pitchFamily="18" charset="0"/>
                <a:sym typeface="Arial Narrow"/>
              </a:rPr>
              <a:t>User authentication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Tweets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Tweet likes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Retweets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 hashtags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 users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News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AC7EE"/>
            </a:gs>
            <a:gs pos="100000">
              <a:srgbClr val="87ABDA"/>
            </a:gs>
          </a:gsLst>
          <a:lin ang="5400000" scaled="0"/>
        </a:gra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"/>
          <p:cNvPicPr preferRelativeResize="0"/>
          <p:nvPr/>
        </p:nvPicPr>
        <p:blipFill rotWithShape="1">
          <a:blip r:embed="rId3">
            <a:alphaModFix amt="80000"/>
          </a:blip>
          <a:srcRect/>
          <a:stretch/>
        </p:blipFill>
        <p:spPr>
          <a:xfrm>
            <a:off x="0" y="0"/>
            <a:ext cx="12192003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EAC7EE"/>
              </a:gs>
              <a:gs pos="100000">
                <a:srgbClr val="87ABDA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83" name="Google Shape;18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"/>
          <p:cNvPicPr preferRelativeResize="0"/>
          <p:nvPr/>
        </p:nvPicPr>
        <p:blipFill rotWithShape="1">
          <a:blip r:embed="rId5">
            <a:alphaModFix/>
          </a:blip>
          <a:srcRect l="23234" r="29300" b="4"/>
          <a:stretch/>
        </p:blipFill>
        <p:spPr>
          <a:xfrm>
            <a:off x="7315200" y="10"/>
            <a:ext cx="487680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"/>
          <p:cNvSpPr/>
          <p:nvPr/>
        </p:nvSpPr>
        <p:spPr>
          <a:xfrm>
            <a:off x="7275961" y="-2"/>
            <a:ext cx="81313" cy="6858002"/>
          </a:xfrm>
          <a:prstGeom prst="rect">
            <a:avLst/>
          </a:prstGeom>
          <a:gradFill>
            <a:gsLst>
              <a:gs pos="0">
                <a:srgbClr val="BBBBBB"/>
              </a:gs>
              <a:gs pos="7000">
                <a:srgbClr val="8A8A8A"/>
              </a:gs>
              <a:gs pos="15928">
                <a:srgbClr val="B5B5B5"/>
              </a:gs>
              <a:gs pos="44260">
                <a:srgbClr val="D5D5D5"/>
              </a:gs>
              <a:gs pos="50447">
                <a:srgbClr val="E6E6E6"/>
              </a:gs>
              <a:gs pos="60158">
                <a:srgbClr val="D5D5D5"/>
              </a:gs>
              <a:gs pos="84000">
                <a:srgbClr val="B5B5B5"/>
              </a:gs>
              <a:gs pos="93000">
                <a:srgbClr val="8A8A8A"/>
              </a:gs>
              <a:gs pos="100000">
                <a:srgbClr val="BBBBBB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86" name="Google Shape;186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"/>
          <p:cNvSpPr txBox="1">
            <a:spLocks noGrp="1"/>
          </p:cNvSpPr>
          <p:nvPr>
            <p:ph type="title"/>
          </p:nvPr>
        </p:nvSpPr>
        <p:spPr>
          <a:xfrm>
            <a:off x="981075" y="1358901"/>
            <a:ext cx="5280026" cy="2730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</a:pPr>
            <a:r>
              <a:rPr lang="en-US" sz="4800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wentieth Century"/>
              </a:rPr>
              <a:t>TOOLS AND TECHNOLOGIES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Google Shape;188;p3"/>
          <p:cNvSpPr txBox="1"/>
          <p:nvPr/>
        </p:nvSpPr>
        <p:spPr>
          <a:xfrm>
            <a:off x="7743362" y="2732809"/>
            <a:ext cx="406255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AutoNum type="arabicPeriod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Android Studio 3.5v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AutoNum type="arabicPeriod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Kotlin 1.3v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AutoNum type="arabicPeriod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Firebase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17.0.0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B7B7B7"/>
            </a:gs>
          </a:gsLst>
          <a:lin ang="5400000" scaled="0"/>
        </a:gra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4"/>
          <p:cNvPicPr preferRelativeResize="0"/>
          <p:nvPr/>
        </p:nvPicPr>
        <p:blipFill rotWithShape="1">
          <a:blip r:embed="rId3">
            <a:alphaModFix/>
          </a:blip>
          <a:srcRect l="46466" t="75007" r="30509"/>
          <a:stretch/>
        </p:blipFill>
        <p:spPr>
          <a:xfrm>
            <a:off x="0" y="138157"/>
            <a:ext cx="1712063" cy="1045389"/>
          </a:xfrm>
          <a:custGeom>
            <a:avLst/>
            <a:gdLst/>
            <a:ahLst/>
            <a:cxnLst/>
            <a:rect l="l" t="t" r="r" b="b"/>
            <a:pathLst>
              <a:path w="4103216" h="1714050" extrusionOk="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95" name="Google Shape;195;p4"/>
          <p:cNvSpPr txBox="1">
            <a:spLocks noGrp="1"/>
          </p:cNvSpPr>
          <p:nvPr>
            <p:ph type="title"/>
          </p:nvPr>
        </p:nvSpPr>
        <p:spPr>
          <a:xfrm>
            <a:off x="4536954" y="323901"/>
            <a:ext cx="2834357" cy="997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wentieth Century"/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6" name="Google Shape;196;p4"/>
          <p:cNvPicPr preferRelativeResize="0"/>
          <p:nvPr/>
        </p:nvPicPr>
        <p:blipFill rotWithShape="1">
          <a:blip r:embed="rId4">
            <a:alphaModFix/>
          </a:blip>
          <a:srcRect l="55183" t="89413" r="18746"/>
          <a:stretch/>
        </p:blipFill>
        <p:spPr>
          <a:xfrm>
            <a:off x="8404564" y="0"/>
            <a:ext cx="2589690" cy="591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4"/>
          <p:cNvPicPr preferRelativeResize="0"/>
          <p:nvPr/>
        </p:nvPicPr>
        <p:blipFill rotWithShape="1">
          <a:blip r:embed="rId3">
            <a:alphaModFix/>
          </a:blip>
          <a:srcRect l="73623" t="43915" b="10212"/>
          <a:stretch/>
        </p:blipFill>
        <p:spPr>
          <a:xfrm>
            <a:off x="10471066" y="183232"/>
            <a:ext cx="1720934" cy="1683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4"/>
          <p:cNvPicPr preferRelativeResize="0"/>
          <p:nvPr/>
        </p:nvPicPr>
        <p:blipFill rotWithShape="1">
          <a:blip r:embed="rId4">
            <a:alphaModFix/>
          </a:blip>
          <a:srcRect l="91927" t="72411" b="10341"/>
          <a:stretch/>
        </p:blipFill>
        <p:spPr>
          <a:xfrm>
            <a:off x="11494523" y="2664767"/>
            <a:ext cx="635958" cy="764233"/>
          </a:xfrm>
          <a:custGeom>
            <a:avLst/>
            <a:gdLst/>
            <a:ahLst/>
            <a:cxnLst/>
            <a:rect l="l" t="t" r="r" b="b"/>
            <a:pathLst>
              <a:path w="984308" h="1182847" extrusionOk="0">
                <a:moveTo>
                  <a:pt x="0" y="0"/>
                </a:moveTo>
                <a:lnTo>
                  <a:pt x="984308" y="0"/>
                </a:lnTo>
                <a:lnTo>
                  <a:pt x="984308" y="1161661"/>
                </a:lnTo>
                <a:lnTo>
                  <a:pt x="966627" y="1165915"/>
                </a:lnTo>
                <a:cubicBezTo>
                  <a:pt x="908648" y="1177017"/>
                  <a:pt x="848618" y="1182847"/>
                  <a:pt x="787132" y="1182847"/>
                </a:cubicBezTo>
                <a:cubicBezTo>
                  <a:pt x="479703" y="1182847"/>
                  <a:pt x="208655" y="1037089"/>
                  <a:pt x="48601" y="815395"/>
                </a:cubicBezTo>
                <a:lnTo>
                  <a:pt x="0" y="731606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200" name="Google Shape;200;p4"/>
          <p:cNvPicPr preferRelativeResize="0"/>
          <p:nvPr/>
        </p:nvPicPr>
        <p:blipFill rotWithShape="1">
          <a:blip r:embed="rId3">
            <a:alphaModFix/>
          </a:blip>
          <a:srcRect l="65973" t="81531" r="19879"/>
          <a:stretch/>
        </p:blipFill>
        <p:spPr>
          <a:xfrm>
            <a:off x="8887626" y="5982056"/>
            <a:ext cx="1192806" cy="875944"/>
          </a:xfrm>
          <a:custGeom>
            <a:avLst/>
            <a:gdLst/>
            <a:ahLst/>
            <a:cxnLst/>
            <a:rect l="l" t="t" r="r" b="b"/>
            <a:pathLst>
              <a:path w="4103216" h="1714050" extrusionOk="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8400" y="1866754"/>
            <a:ext cx="4631463" cy="380341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B7B7B7"/>
            </a:gs>
          </a:gsLst>
          <a:lin ang="5400000" scaled="0"/>
        </a:gra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"/>
          <p:cNvSpPr/>
          <p:nvPr/>
        </p:nvSpPr>
        <p:spPr>
          <a:xfrm>
            <a:off x="73891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7B7B7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06" name="Google Shape;206;p5"/>
          <p:cNvPicPr preferRelativeResize="0"/>
          <p:nvPr/>
        </p:nvPicPr>
        <p:blipFill rotWithShape="1">
          <a:blip r:embed="rId3">
            <a:alphaModFix/>
          </a:blip>
          <a:srcRect l="46466" t="75007" r="30509"/>
          <a:stretch/>
        </p:blipFill>
        <p:spPr>
          <a:xfrm>
            <a:off x="0" y="138157"/>
            <a:ext cx="1712063" cy="1045389"/>
          </a:xfrm>
          <a:custGeom>
            <a:avLst/>
            <a:gdLst/>
            <a:ahLst/>
            <a:cxnLst/>
            <a:rect l="l" t="t" r="r" b="b"/>
            <a:pathLst>
              <a:path w="4103216" h="1714050" extrusionOk="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207" name="Google Shape;207;p5"/>
          <p:cNvSpPr txBox="1">
            <a:spLocks noGrp="1"/>
          </p:cNvSpPr>
          <p:nvPr>
            <p:ph type="title"/>
          </p:nvPr>
        </p:nvSpPr>
        <p:spPr>
          <a:xfrm>
            <a:off x="3902226" y="368824"/>
            <a:ext cx="4378677" cy="908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wentieth Century"/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8" name="Google Shape;208;p5"/>
          <p:cNvPicPr preferRelativeResize="0"/>
          <p:nvPr/>
        </p:nvPicPr>
        <p:blipFill rotWithShape="1">
          <a:blip r:embed="rId4">
            <a:alphaModFix/>
          </a:blip>
          <a:srcRect l="55183" t="89413" r="18746"/>
          <a:stretch/>
        </p:blipFill>
        <p:spPr>
          <a:xfrm>
            <a:off x="8404564" y="0"/>
            <a:ext cx="2589690" cy="591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5"/>
          <p:cNvPicPr preferRelativeResize="0"/>
          <p:nvPr/>
        </p:nvPicPr>
        <p:blipFill rotWithShape="1">
          <a:blip r:embed="rId3">
            <a:alphaModFix/>
          </a:blip>
          <a:srcRect l="73623" t="43915" b="10212"/>
          <a:stretch/>
        </p:blipFill>
        <p:spPr>
          <a:xfrm>
            <a:off x="10471066" y="183232"/>
            <a:ext cx="1720934" cy="1683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5"/>
          <p:cNvPicPr preferRelativeResize="0"/>
          <p:nvPr/>
        </p:nvPicPr>
        <p:blipFill rotWithShape="1">
          <a:blip r:embed="rId4">
            <a:alphaModFix/>
          </a:blip>
          <a:srcRect l="91927" t="72411" b="10341"/>
          <a:stretch/>
        </p:blipFill>
        <p:spPr>
          <a:xfrm>
            <a:off x="11494523" y="2664767"/>
            <a:ext cx="635958" cy="764233"/>
          </a:xfrm>
          <a:custGeom>
            <a:avLst/>
            <a:gdLst/>
            <a:ahLst/>
            <a:cxnLst/>
            <a:rect l="l" t="t" r="r" b="b"/>
            <a:pathLst>
              <a:path w="984308" h="1182847" extrusionOk="0">
                <a:moveTo>
                  <a:pt x="0" y="0"/>
                </a:moveTo>
                <a:lnTo>
                  <a:pt x="984308" y="0"/>
                </a:lnTo>
                <a:lnTo>
                  <a:pt x="984308" y="1161661"/>
                </a:lnTo>
                <a:lnTo>
                  <a:pt x="966627" y="1165915"/>
                </a:lnTo>
                <a:cubicBezTo>
                  <a:pt x="908648" y="1177017"/>
                  <a:pt x="848618" y="1182847"/>
                  <a:pt x="787132" y="1182847"/>
                </a:cubicBezTo>
                <a:cubicBezTo>
                  <a:pt x="479703" y="1182847"/>
                  <a:pt x="208655" y="1037089"/>
                  <a:pt x="48601" y="815395"/>
                </a:cubicBezTo>
                <a:lnTo>
                  <a:pt x="0" y="731606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211" name="Google Shape;211;p5"/>
          <p:cNvPicPr preferRelativeResize="0"/>
          <p:nvPr/>
        </p:nvPicPr>
        <p:blipFill rotWithShape="1">
          <a:blip r:embed="rId3">
            <a:alphaModFix/>
          </a:blip>
          <a:srcRect l="65973" t="81531" r="19879"/>
          <a:stretch/>
        </p:blipFill>
        <p:spPr>
          <a:xfrm>
            <a:off x="8887626" y="5982056"/>
            <a:ext cx="1192806" cy="875944"/>
          </a:xfrm>
          <a:custGeom>
            <a:avLst/>
            <a:gdLst/>
            <a:ahLst/>
            <a:cxnLst/>
            <a:rect l="l" t="t" r="r" b="b"/>
            <a:pathLst>
              <a:path w="4103216" h="1714050" extrusionOk="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212" name="Google Shape;212;p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1457654" y="2151902"/>
            <a:ext cx="2143039" cy="3213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892276" y="2151904"/>
            <a:ext cx="2259142" cy="3213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978543" y="2151901"/>
            <a:ext cx="1940514" cy="3213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443001" y="2151901"/>
            <a:ext cx="2224397" cy="3213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B7B7B7"/>
            </a:gs>
          </a:gsLst>
          <a:lin ang="5400000" scaled="0"/>
        </a:gra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7B7B7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21" name="Google Shape;221;p6"/>
          <p:cNvPicPr preferRelativeResize="0"/>
          <p:nvPr/>
        </p:nvPicPr>
        <p:blipFill rotWithShape="1">
          <a:blip r:embed="rId3">
            <a:alphaModFix/>
          </a:blip>
          <a:srcRect l="46466" t="75007" r="30509"/>
          <a:stretch/>
        </p:blipFill>
        <p:spPr>
          <a:xfrm>
            <a:off x="0" y="138157"/>
            <a:ext cx="1712063" cy="1045389"/>
          </a:xfrm>
          <a:custGeom>
            <a:avLst/>
            <a:gdLst/>
            <a:ahLst/>
            <a:cxnLst/>
            <a:rect l="l" t="t" r="r" b="b"/>
            <a:pathLst>
              <a:path w="4103216" h="1714050" extrusionOk="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222" name="Google Shape;222;p6"/>
          <p:cNvSpPr txBox="1">
            <a:spLocks noGrp="1"/>
          </p:cNvSpPr>
          <p:nvPr>
            <p:ph type="title"/>
          </p:nvPr>
        </p:nvSpPr>
        <p:spPr>
          <a:xfrm>
            <a:off x="2993185" y="296192"/>
            <a:ext cx="6205630" cy="1044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wentieth Century"/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COMMITMENT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3" name="Google Shape;223;p6"/>
          <p:cNvPicPr preferRelativeResize="0"/>
          <p:nvPr/>
        </p:nvPicPr>
        <p:blipFill rotWithShape="1">
          <a:blip r:embed="rId4">
            <a:alphaModFix/>
          </a:blip>
          <a:srcRect l="55183" t="89413" r="18746"/>
          <a:stretch/>
        </p:blipFill>
        <p:spPr>
          <a:xfrm>
            <a:off x="8404564" y="0"/>
            <a:ext cx="2589690" cy="591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6"/>
          <p:cNvPicPr preferRelativeResize="0"/>
          <p:nvPr/>
        </p:nvPicPr>
        <p:blipFill rotWithShape="1">
          <a:blip r:embed="rId3">
            <a:alphaModFix/>
          </a:blip>
          <a:srcRect l="73623" t="43915" b="10212"/>
          <a:stretch/>
        </p:blipFill>
        <p:spPr>
          <a:xfrm>
            <a:off x="10471066" y="183232"/>
            <a:ext cx="1720934" cy="1683522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6"/>
          <p:cNvSpPr txBox="1">
            <a:spLocks noGrp="1"/>
          </p:cNvSpPr>
          <p:nvPr>
            <p:ph type="body" idx="1"/>
          </p:nvPr>
        </p:nvSpPr>
        <p:spPr>
          <a:xfrm>
            <a:off x="1712063" y="1733947"/>
            <a:ext cx="7859565" cy="342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Tweets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Hashtags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Tweet likes.</a:t>
            </a: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Retweets</a:t>
            </a: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 hashtags</a:t>
            </a: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 users</a:t>
            </a: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News feed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1143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1143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1143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1143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6" name="Google Shape;226;p6"/>
          <p:cNvPicPr preferRelativeResize="0"/>
          <p:nvPr/>
        </p:nvPicPr>
        <p:blipFill rotWithShape="1">
          <a:blip r:embed="rId4">
            <a:alphaModFix/>
          </a:blip>
          <a:srcRect l="91927" t="72411" b="10341"/>
          <a:stretch/>
        </p:blipFill>
        <p:spPr>
          <a:xfrm>
            <a:off x="11494523" y="2664767"/>
            <a:ext cx="635958" cy="764233"/>
          </a:xfrm>
          <a:custGeom>
            <a:avLst/>
            <a:gdLst/>
            <a:ahLst/>
            <a:cxnLst/>
            <a:rect l="l" t="t" r="r" b="b"/>
            <a:pathLst>
              <a:path w="984308" h="1182847" extrusionOk="0">
                <a:moveTo>
                  <a:pt x="0" y="0"/>
                </a:moveTo>
                <a:lnTo>
                  <a:pt x="984308" y="0"/>
                </a:lnTo>
                <a:lnTo>
                  <a:pt x="984308" y="1161661"/>
                </a:lnTo>
                <a:lnTo>
                  <a:pt x="966627" y="1165915"/>
                </a:lnTo>
                <a:cubicBezTo>
                  <a:pt x="908648" y="1177017"/>
                  <a:pt x="848618" y="1182847"/>
                  <a:pt x="787132" y="1182847"/>
                </a:cubicBezTo>
                <a:cubicBezTo>
                  <a:pt x="479703" y="1182847"/>
                  <a:pt x="208655" y="1037089"/>
                  <a:pt x="48601" y="815395"/>
                </a:cubicBezTo>
                <a:lnTo>
                  <a:pt x="0" y="731606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227" name="Google Shape;227;p6"/>
          <p:cNvPicPr preferRelativeResize="0"/>
          <p:nvPr/>
        </p:nvPicPr>
        <p:blipFill rotWithShape="1">
          <a:blip r:embed="rId3">
            <a:alphaModFix/>
          </a:blip>
          <a:srcRect l="65973" t="81531" r="19879"/>
          <a:stretch/>
        </p:blipFill>
        <p:spPr>
          <a:xfrm>
            <a:off x="8887626" y="5982056"/>
            <a:ext cx="1192806" cy="875944"/>
          </a:xfrm>
          <a:custGeom>
            <a:avLst/>
            <a:gdLst/>
            <a:ahLst/>
            <a:cxnLst/>
            <a:rect l="l" t="t" r="r" b="b"/>
            <a:pathLst>
              <a:path w="4103216" h="1714050" extrusionOk="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B7B7B7"/>
            </a:gs>
          </a:gsLst>
          <a:lin ang="5400000" scaled="0"/>
        </a:gra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7B7B7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35" name="Google Shape;235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7"/>
          <p:cNvPicPr preferRelativeResize="0"/>
          <p:nvPr/>
        </p:nvPicPr>
        <p:blipFill rotWithShape="1">
          <a:blip r:embed="rId5">
            <a:alphaModFix/>
          </a:blip>
          <a:srcRect l="91927" t="72411" b="13750"/>
          <a:stretch/>
        </p:blipFill>
        <p:spPr>
          <a:xfrm>
            <a:off x="150925" y="5564567"/>
            <a:ext cx="1341545" cy="1293433"/>
          </a:xfrm>
          <a:custGeom>
            <a:avLst/>
            <a:gdLst/>
            <a:ahLst/>
            <a:cxnLst/>
            <a:rect l="l" t="t" r="r" b="b"/>
            <a:pathLst>
              <a:path w="1341545" h="1293433" extrusionOk="0">
                <a:moveTo>
                  <a:pt x="0" y="0"/>
                </a:moveTo>
                <a:lnTo>
                  <a:pt x="1341545" y="0"/>
                </a:lnTo>
                <a:lnTo>
                  <a:pt x="1341545" y="1293433"/>
                </a:lnTo>
                <a:lnTo>
                  <a:pt x="150847" y="1293433"/>
                </a:lnTo>
                <a:lnTo>
                  <a:pt x="66240" y="1183451"/>
                </a:lnTo>
                <a:lnTo>
                  <a:pt x="0" y="1061841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240" name="Google Shape;240;p7"/>
          <p:cNvPicPr preferRelativeResize="0"/>
          <p:nvPr/>
        </p:nvPicPr>
        <p:blipFill rotWithShape="1">
          <a:blip r:embed="rId4">
            <a:alphaModFix/>
          </a:blip>
          <a:srcRect l="73623" t="43914" b="18252"/>
          <a:stretch/>
        </p:blipFill>
        <p:spPr>
          <a:xfrm>
            <a:off x="7586661" y="3142319"/>
            <a:ext cx="4605339" cy="3715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7"/>
          <p:cNvPicPr preferRelativeResize="0"/>
          <p:nvPr/>
        </p:nvPicPr>
        <p:blipFill rotWithShape="1">
          <a:blip r:embed="rId4">
            <a:alphaModFix/>
          </a:blip>
          <a:srcRect l="46466" t="75007" r="30509"/>
          <a:stretch/>
        </p:blipFill>
        <p:spPr>
          <a:xfrm>
            <a:off x="7586661" y="815472"/>
            <a:ext cx="4817288" cy="2941444"/>
          </a:xfrm>
          <a:custGeom>
            <a:avLst/>
            <a:gdLst/>
            <a:ahLst/>
            <a:cxnLst/>
            <a:rect l="l" t="t" r="r" b="b"/>
            <a:pathLst>
              <a:path w="4103216" h="1714050" extrusionOk="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 rot="20391756">
            <a:off x="3983882" y="2950136"/>
            <a:ext cx="4224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rgbClr val="000000"/>
      </a:dk1>
      <a:lt1>
        <a:srgbClr val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98</Words>
  <Application>Microsoft Office PowerPoint</Application>
  <PresentationFormat>Widescreen</PresentationFormat>
  <Paragraphs>32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Century Gothic</vt:lpstr>
      <vt:lpstr>Noto Sans Symbols</vt:lpstr>
      <vt:lpstr>Twentieth Century</vt:lpstr>
      <vt:lpstr>Arial</vt:lpstr>
      <vt:lpstr>Times New Roman</vt:lpstr>
      <vt:lpstr>Arial Narrow</vt:lpstr>
      <vt:lpstr>Droplet</vt:lpstr>
      <vt:lpstr>CHATTER – A TWITTER CLONE APP</vt:lpstr>
      <vt:lpstr>INTRODUCTION</vt:lpstr>
      <vt:lpstr>TOOLS AND TECHNOLOGIES</vt:lpstr>
      <vt:lpstr>DESIGN</vt:lpstr>
      <vt:lpstr>SCREENSHOTS</vt:lpstr>
      <vt:lpstr>FUTURE COMMITMENT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CHATER – A TWITTER CLONE APP</dc:title>
  <dc:creator>KaDen</dc:creator>
  <cp:lastModifiedBy>Vijaykumar R Pai</cp:lastModifiedBy>
  <cp:revision>11</cp:revision>
  <dcterms:created xsi:type="dcterms:W3CDTF">2019-10-27T07:59:15Z</dcterms:created>
  <dcterms:modified xsi:type="dcterms:W3CDTF">2019-10-31T03:45:38Z</dcterms:modified>
</cp:coreProperties>
</file>