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3" r:id="rId7"/>
    <p:sldId id="266" r:id="rId8"/>
    <p:sldId id="269" r:id="rId9"/>
    <p:sldId id="268" r:id="rId10"/>
    <p:sldId id="261" r:id="rId11"/>
    <p:sldId id="270" r:id="rId12"/>
    <p:sldId id="264" r:id="rId13"/>
    <p:sldId id="265"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27D19-0351-4103-A741-5E1795472167}" type="doc">
      <dgm:prSet loTypeId="urn:microsoft.com/office/officeart/2005/8/layout/pList1" loCatId="list" qsTypeId="urn:microsoft.com/office/officeart/2005/8/quickstyle/simple1" qsCatId="simple" csTypeId="urn:microsoft.com/office/officeart/2005/8/colors/accent2_5" csCatId="accent2" phldr="1"/>
      <dgm:spPr/>
      <dgm:t>
        <a:bodyPr/>
        <a:lstStyle/>
        <a:p>
          <a:endParaRPr lang="en-US"/>
        </a:p>
      </dgm:t>
    </dgm:pt>
    <dgm:pt modelId="{39A002AE-43AC-4A22-A58D-249C99275E59}">
      <dgm:prSet phldrT="[Text]"/>
      <dgm:spPr/>
      <dgm:t>
        <a:bodyPr/>
        <a:lstStyle/>
        <a:p>
          <a:r>
            <a:rPr lang="en-US" dirty="0" smtClean="0"/>
            <a:t>Google Authentication</a:t>
          </a:r>
          <a:endParaRPr lang="en-US" dirty="0"/>
        </a:p>
      </dgm:t>
    </dgm:pt>
    <dgm:pt modelId="{E09A4089-ECAB-4A9A-B391-DEAFF07C099F}" type="parTrans" cxnId="{732AE966-8981-4DBE-BCD5-14C21ED4F82D}">
      <dgm:prSet/>
      <dgm:spPr/>
      <dgm:t>
        <a:bodyPr/>
        <a:lstStyle/>
        <a:p>
          <a:endParaRPr lang="en-US"/>
        </a:p>
      </dgm:t>
    </dgm:pt>
    <dgm:pt modelId="{9BD58285-9960-4F12-8D1A-4FEC0575A76B}" type="sibTrans" cxnId="{732AE966-8981-4DBE-BCD5-14C21ED4F82D}">
      <dgm:prSet/>
      <dgm:spPr/>
      <dgm:t>
        <a:bodyPr/>
        <a:lstStyle/>
        <a:p>
          <a:endParaRPr lang="en-US"/>
        </a:p>
      </dgm:t>
    </dgm:pt>
    <dgm:pt modelId="{C37B6821-9F26-41F9-A14E-8F02D2B6B8BC}">
      <dgm:prSet phldrT="[Text]"/>
      <dgm:spPr/>
      <dgm:t>
        <a:bodyPr/>
        <a:lstStyle/>
        <a:p>
          <a:r>
            <a:rPr lang="en-US" dirty="0" smtClean="0"/>
            <a:t>Credit Points</a:t>
          </a:r>
          <a:endParaRPr lang="en-US" dirty="0"/>
        </a:p>
      </dgm:t>
    </dgm:pt>
    <dgm:pt modelId="{DDB4E834-3DF9-4401-B603-0913C61A1A85}" type="parTrans" cxnId="{22F60704-3D0B-4229-9FFB-3F9894ACAD40}">
      <dgm:prSet/>
      <dgm:spPr/>
      <dgm:t>
        <a:bodyPr/>
        <a:lstStyle/>
        <a:p>
          <a:endParaRPr lang="en-US"/>
        </a:p>
      </dgm:t>
    </dgm:pt>
    <dgm:pt modelId="{7141F728-0956-47F8-BC33-2BDDC4739419}" type="sibTrans" cxnId="{22F60704-3D0B-4229-9FFB-3F9894ACAD40}">
      <dgm:prSet/>
      <dgm:spPr/>
      <dgm:t>
        <a:bodyPr/>
        <a:lstStyle/>
        <a:p>
          <a:endParaRPr lang="en-US"/>
        </a:p>
      </dgm:t>
    </dgm:pt>
    <dgm:pt modelId="{5AB450A8-D3B3-4794-8D64-AC8E998BA2AE}">
      <dgm:prSet phldrT="[Text]"/>
      <dgm:spPr/>
      <dgm:t>
        <a:bodyPr/>
        <a:lstStyle/>
        <a:p>
          <a:r>
            <a:rPr lang="en-US" dirty="0" smtClean="0"/>
            <a:t>Payment Request/ Response</a:t>
          </a:r>
          <a:endParaRPr lang="en-US" dirty="0"/>
        </a:p>
      </dgm:t>
    </dgm:pt>
    <dgm:pt modelId="{D7CD086F-E9AB-4C68-88CA-CCC8C1B8B025}" type="parTrans" cxnId="{6C72B5AE-DD12-4BB6-B347-16A20F096834}">
      <dgm:prSet/>
      <dgm:spPr/>
      <dgm:t>
        <a:bodyPr/>
        <a:lstStyle/>
        <a:p>
          <a:endParaRPr lang="en-US"/>
        </a:p>
      </dgm:t>
    </dgm:pt>
    <dgm:pt modelId="{114ED664-B360-49B1-A708-BB4F100E50C6}" type="sibTrans" cxnId="{6C72B5AE-DD12-4BB6-B347-16A20F096834}">
      <dgm:prSet/>
      <dgm:spPr/>
      <dgm:t>
        <a:bodyPr/>
        <a:lstStyle/>
        <a:p>
          <a:endParaRPr lang="en-US"/>
        </a:p>
      </dgm:t>
    </dgm:pt>
    <dgm:pt modelId="{6A4C5589-C362-4B72-9BF7-485EF1B860E6}">
      <dgm:prSet phldrT="[Text]"/>
      <dgm:spPr/>
      <dgm:t>
        <a:bodyPr/>
        <a:lstStyle/>
        <a:p>
          <a:r>
            <a:rPr lang="en-US" dirty="0" smtClean="0"/>
            <a:t>Creating Survey and Sending</a:t>
          </a:r>
          <a:endParaRPr lang="en-US" dirty="0"/>
        </a:p>
      </dgm:t>
    </dgm:pt>
    <dgm:pt modelId="{BA386485-D751-473A-BC12-5A5FFEFC0C21}" type="parTrans" cxnId="{9B276A27-EB08-44D8-BA84-1D5187C15A2D}">
      <dgm:prSet/>
      <dgm:spPr/>
      <dgm:t>
        <a:bodyPr/>
        <a:lstStyle/>
        <a:p>
          <a:endParaRPr lang="en-US"/>
        </a:p>
      </dgm:t>
    </dgm:pt>
    <dgm:pt modelId="{2B758CB9-4987-45CF-8564-6F9311133035}" type="sibTrans" cxnId="{9B276A27-EB08-44D8-BA84-1D5187C15A2D}">
      <dgm:prSet/>
      <dgm:spPr/>
      <dgm:t>
        <a:bodyPr/>
        <a:lstStyle/>
        <a:p>
          <a:endParaRPr lang="en-US"/>
        </a:p>
      </dgm:t>
    </dgm:pt>
    <dgm:pt modelId="{BB320F9D-90D8-4FF7-8271-4D384EA69FAC}">
      <dgm:prSet phldrT="[Text]"/>
      <dgm:spPr/>
      <dgm:t>
        <a:bodyPr/>
        <a:lstStyle/>
        <a:p>
          <a:r>
            <a:rPr lang="en-US" dirty="0" smtClean="0"/>
            <a:t>Survey Collection </a:t>
          </a:r>
          <a:endParaRPr lang="en-US" dirty="0"/>
        </a:p>
      </dgm:t>
    </dgm:pt>
    <dgm:pt modelId="{0A93162B-5FF2-4232-8517-5CF8BAD177D7}" type="parTrans" cxnId="{E4D020FF-482D-40D8-914E-C841798167D8}">
      <dgm:prSet/>
      <dgm:spPr/>
      <dgm:t>
        <a:bodyPr/>
        <a:lstStyle/>
        <a:p>
          <a:endParaRPr lang="en-US"/>
        </a:p>
      </dgm:t>
    </dgm:pt>
    <dgm:pt modelId="{15990759-E828-444F-984E-A0485A95FC91}" type="sibTrans" cxnId="{E4D020FF-482D-40D8-914E-C841798167D8}">
      <dgm:prSet/>
      <dgm:spPr/>
      <dgm:t>
        <a:bodyPr/>
        <a:lstStyle/>
        <a:p>
          <a:endParaRPr lang="en-US"/>
        </a:p>
      </dgm:t>
    </dgm:pt>
    <dgm:pt modelId="{F8DDDF5F-D1CB-4E34-B065-0291043D749A}">
      <dgm:prSet phldrT="[Text]"/>
      <dgm:spPr/>
      <dgm:t>
        <a:bodyPr/>
        <a:lstStyle/>
        <a:p>
          <a:r>
            <a:rPr lang="en-US" dirty="0" smtClean="0"/>
            <a:t>Visualization of Survey</a:t>
          </a:r>
          <a:endParaRPr lang="en-US" dirty="0"/>
        </a:p>
      </dgm:t>
    </dgm:pt>
    <dgm:pt modelId="{16DD753F-9354-4687-A197-331A48B7A5EB}" type="parTrans" cxnId="{A4500BC4-5A81-40B5-B058-DD693F2DDC1F}">
      <dgm:prSet/>
      <dgm:spPr/>
      <dgm:t>
        <a:bodyPr/>
        <a:lstStyle/>
        <a:p>
          <a:endParaRPr lang="en-US"/>
        </a:p>
      </dgm:t>
    </dgm:pt>
    <dgm:pt modelId="{421C979D-BCF9-456F-8C9D-2311B3325342}" type="sibTrans" cxnId="{A4500BC4-5A81-40B5-B058-DD693F2DDC1F}">
      <dgm:prSet/>
      <dgm:spPr/>
      <dgm:t>
        <a:bodyPr/>
        <a:lstStyle/>
        <a:p>
          <a:endParaRPr lang="en-US"/>
        </a:p>
      </dgm:t>
    </dgm:pt>
    <dgm:pt modelId="{674C8BBF-C822-436B-A0AE-28128444B4EC}" type="pres">
      <dgm:prSet presAssocID="{A4427D19-0351-4103-A741-5E1795472167}" presName="Name0" presStyleCnt="0">
        <dgm:presLayoutVars>
          <dgm:dir/>
          <dgm:resizeHandles val="exact"/>
        </dgm:presLayoutVars>
      </dgm:prSet>
      <dgm:spPr/>
      <dgm:t>
        <a:bodyPr/>
        <a:lstStyle/>
        <a:p>
          <a:endParaRPr lang="en-US"/>
        </a:p>
      </dgm:t>
    </dgm:pt>
    <dgm:pt modelId="{9D15CD82-9214-488A-8ECA-90532745F384}" type="pres">
      <dgm:prSet presAssocID="{39A002AE-43AC-4A22-A58D-249C99275E59}" presName="compNode" presStyleCnt="0"/>
      <dgm:spPr/>
    </dgm:pt>
    <dgm:pt modelId="{8D2141B3-1484-482D-A600-98934361663E}" type="pres">
      <dgm:prSet presAssocID="{39A002AE-43AC-4A22-A58D-249C99275E59}" presName="pictRect" presStyleLbl="node1" presStyleIdx="0" presStyleCnt="6" custScaleX="68294"/>
      <dgm:spPr>
        <a:blipFill rotWithShape="0">
          <a:blip xmlns:r="http://schemas.openxmlformats.org/officeDocument/2006/relationships" r:embed="rId1"/>
          <a:stretch>
            <a:fillRect/>
          </a:stretch>
        </a:blipFill>
      </dgm:spPr>
    </dgm:pt>
    <dgm:pt modelId="{AAD60625-DF95-4812-BDCA-1D1454074B43}" type="pres">
      <dgm:prSet presAssocID="{39A002AE-43AC-4A22-A58D-249C99275E59}" presName="textRect" presStyleLbl="revTx" presStyleIdx="0" presStyleCnt="6">
        <dgm:presLayoutVars>
          <dgm:bulletEnabled val="1"/>
        </dgm:presLayoutVars>
      </dgm:prSet>
      <dgm:spPr/>
      <dgm:t>
        <a:bodyPr/>
        <a:lstStyle/>
        <a:p>
          <a:endParaRPr lang="en-US"/>
        </a:p>
      </dgm:t>
    </dgm:pt>
    <dgm:pt modelId="{A9823F57-3C05-4D89-96AF-F4468731EED2}" type="pres">
      <dgm:prSet presAssocID="{9BD58285-9960-4F12-8D1A-4FEC0575A76B}" presName="sibTrans" presStyleLbl="sibTrans2D1" presStyleIdx="0" presStyleCnt="0"/>
      <dgm:spPr/>
      <dgm:t>
        <a:bodyPr/>
        <a:lstStyle/>
        <a:p>
          <a:endParaRPr lang="en-US"/>
        </a:p>
      </dgm:t>
    </dgm:pt>
    <dgm:pt modelId="{B060A1E4-9B54-49BF-A4A2-6B2EEF5AE53C}" type="pres">
      <dgm:prSet presAssocID="{C37B6821-9F26-41F9-A14E-8F02D2B6B8BC}" presName="compNode" presStyleCnt="0"/>
      <dgm:spPr/>
    </dgm:pt>
    <dgm:pt modelId="{925AF46F-BF3A-477A-A6A4-B47AE179854C}" type="pres">
      <dgm:prSet presAssocID="{C37B6821-9F26-41F9-A14E-8F02D2B6B8BC}" presName="pictRect" presStyleLbl="node1" presStyleIdx="1" presStyleCnt="6" custScaleX="75396"/>
      <dgm:spPr>
        <a:blipFill rotWithShape="0">
          <a:blip xmlns:r="http://schemas.openxmlformats.org/officeDocument/2006/relationships" r:embed="rId2"/>
          <a:stretch>
            <a:fillRect/>
          </a:stretch>
        </a:blipFill>
      </dgm:spPr>
    </dgm:pt>
    <dgm:pt modelId="{C7F88B65-966B-4E8C-A32A-46B4FE48CC97}" type="pres">
      <dgm:prSet presAssocID="{C37B6821-9F26-41F9-A14E-8F02D2B6B8BC}" presName="textRect" presStyleLbl="revTx" presStyleIdx="1" presStyleCnt="6">
        <dgm:presLayoutVars>
          <dgm:bulletEnabled val="1"/>
        </dgm:presLayoutVars>
      </dgm:prSet>
      <dgm:spPr/>
      <dgm:t>
        <a:bodyPr/>
        <a:lstStyle/>
        <a:p>
          <a:endParaRPr lang="en-US"/>
        </a:p>
      </dgm:t>
    </dgm:pt>
    <dgm:pt modelId="{B31CCF77-A941-449E-895F-29628667A553}" type="pres">
      <dgm:prSet presAssocID="{7141F728-0956-47F8-BC33-2BDDC4739419}" presName="sibTrans" presStyleLbl="sibTrans2D1" presStyleIdx="0" presStyleCnt="0"/>
      <dgm:spPr/>
      <dgm:t>
        <a:bodyPr/>
        <a:lstStyle/>
        <a:p>
          <a:endParaRPr lang="en-US"/>
        </a:p>
      </dgm:t>
    </dgm:pt>
    <dgm:pt modelId="{F2B2100E-3ED2-4549-BD31-2586EC58FA93}" type="pres">
      <dgm:prSet presAssocID="{5AB450A8-D3B3-4794-8D64-AC8E998BA2AE}" presName="compNode" presStyleCnt="0"/>
      <dgm:spPr/>
    </dgm:pt>
    <dgm:pt modelId="{0DA907F7-AFF0-46CB-B592-5DAF2CCCAE95}" type="pres">
      <dgm:prSet presAssocID="{5AB450A8-D3B3-4794-8D64-AC8E998BA2AE}" presName="pictRect" presStyleLbl="node1" presStyleIdx="2" presStyleCnt="6" custScaleX="70361"/>
      <dgm:spPr>
        <a:blipFill rotWithShape="0">
          <a:blip xmlns:r="http://schemas.openxmlformats.org/officeDocument/2006/relationships" r:embed="rId3"/>
          <a:stretch>
            <a:fillRect/>
          </a:stretch>
        </a:blipFill>
      </dgm:spPr>
    </dgm:pt>
    <dgm:pt modelId="{2ACA4B79-A1D0-4D2A-AF26-5DD772C94C7A}" type="pres">
      <dgm:prSet presAssocID="{5AB450A8-D3B3-4794-8D64-AC8E998BA2AE}" presName="textRect" presStyleLbl="revTx" presStyleIdx="2" presStyleCnt="6">
        <dgm:presLayoutVars>
          <dgm:bulletEnabled val="1"/>
        </dgm:presLayoutVars>
      </dgm:prSet>
      <dgm:spPr/>
      <dgm:t>
        <a:bodyPr/>
        <a:lstStyle/>
        <a:p>
          <a:endParaRPr lang="en-US"/>
        </a:p>
      </dgm:t>
    </dgm:pt>
    <dgm:pt modelId="{FE64801E-2BC0-4804-83A0-5704EFFF7258}" type="pres">
      <dgm:prSet presAssocID="{114ED664-B360-49B1-A708-BB4F100E50C6}" presName="sibTrans" presStyleLbl="sibTrans2D1" presStyleIdx="0" presStyleCnt="0"/>
      <dgm:spPr/>
      <dgm:t>
        <a:bodyPr/>
        <a:lstStyle/>
        <a:p>
          <a:endParaRPr lang="en-US"/>
        </a:p>
      </dgm:t>
    </dgm:pt>
    <dgm:pt modelId="{D1B6C1CA-3D96-4591-8A27-CC991A008A52}" type="pres">
      <dgm:prSet presAssocID="{6A4C5589-C362-4B72-9BF7-485EF1B860E6}" presName="compNode" presStyleCnt="0"/>
      <dgm:spPr/>
    </dgm:pt>
    <dgm:pt modelId="{DFD27D65-BB59-4A3A-98AC-8150C4BC0ABC}" type="pres">
      <dgm:prSet presAssocID="{6A4C5589-C362-4B72-9BF7-485EF1B860E6}" presName="pictRect" presStyleLbl="node1" presStyleIdx="3" presStyleCnt="6" custScaleX="66965"/>
      <dgm:spPr>
        <a:blipFill rotWithShape="0">
          <a:blip xmlns:r="http://schemas.openxmlformats.org/officeDocument/2006/relationships" r:embed="rId4"/>
          <a:stretch>
            <a:fillRect/>
          </a:stretch>
        </a:blipFill>
      </dgm:spPr>
    </dgm:pt>
    <dgm:pt modelId="{AC4AF204-8587-4FB2-9DCB-A0967B194FD6}" type="pres">
      <dgm:prSet presAssocID="{6A4C5589-C362-4B72-9BF7-485EF1B860E6}" presName="textRect" presStyleLbl="revTx" presStyleIdx="3" presStyleCnt="6">
        <dgm:presLayoutVars>
          <dgm:bulletEnabled val="1"/>
        </dgm:presLayoutVars>
      </dgm:prSet>
      <dgm:spPr/>
      <dgm:t>
        <a:bodyPr/>
        <a:lstStyle/>
        <a:p>
          <a:endParaRPr lang="en-US"/>
        </a:p>
      </dgm:t>
    </dgm:pt>
    <dgm:pt modelId="{E3BB7490-7059-4D51-AED9-1E5FD3C13638}" type="pres">
      <dgm:prSet presAssocID="{2B758CB9-4987-45CF-8564-6F9311133035}" presName="sibTrans" presStyleLbl="sibTrans2D1" presStyleIdx="0" presStyleCnt="0"/>
      <dgm:spPr/>
      <dgm:t>
        <a:bodyPr/>
        <a:lstStyle/>
        <a:p>
          <a:endParaRPr lang="en-US"/>
        </a:p>
      </dgm:t>
    </dgm:pt>
    <dgm:pt modelId="{91FB22D2-2C6C-4A75-A397-E8F7FD1E7599}" type="pres">
      <dgm:prSet presAssocID="{BB320F9D-90D8-4FF7-8271-4D384EA69FAC}" presName="compNode" presStyleCnt="0"/>
      <dgm:spPr/>
    </dgm:pt>
    <dgm:pt modelId="{35F317AE-4F09-40DF-A7FB-E38F93381865}" type="pres">
      <dgm:prSet presAssocID="{BB320F9D-90D8-4FF7-8271-4D384EA69FAC}" presName="pictRect" presStyleLbl="node1" presStyleIdx="4" presStyleCnt="6" custScaleX="72738"/>
      <dgm:spPr>
        <a:blipFill rotWithShape="0">
          <a:blip xmlns:r="http://schemas.openxmlformats.org/officeDocument/2006/relationships" r:embed="rId5"/>
          <a:stretch>
            <a:fillRect/>
          </a:stretch>
        </a:blipFill>
      </dgm:spPr>
    </dgm:pt>
    <dgm:pt modelId="{4B61C367-C592-4116-8F63-8702012DEC65}" type="pres">
      <dgm:prSet presAssocID="{BB320F9D-90D8-4FF7-8271-4D384EA69FAC}" presName="textRect" presStyleLbl="revTx" presStyleIdx="4" presStyleCnt="6">
        <dgm:presLayoutVars>
          <dgm:bulletEnabled val="1"/>
        </dgm:presLayoutVars>
      </dgm:prSet>
      <dgm:spPr/>
      <dgm:t>
        <a:bodyPr/>
        <a:lstStyle/>
        <a:p>
          <a:endParaRPr lang="en-US"/>
        </a:p>
      </dgm:t>
    </dgm:pt>
    <dgm:pt modelId="{98404CA9-9B6F-467F-8BA0-33EEA3E815DB}" type="pres">
      <dgm:prSet presAssocID="{15990759-E828-444F-984E-A0485A95FC91}" presName="sibTrans" presStyleLbl="sibTrans2D1" presStyleIdx="0" presStyleCnt="0"/>
      <dgm:spPr/>
      <dgm:t>
        <a:bodyPr/>
        <a:lstStyle/>
        <a:p>
          <a:endParaRPr lang="en-US"/>
        </a:p>
      </dgm:t>
    </dgm:pt>
    <dgm:pt modelId="{E12F05EE-E7FC-4687-BC8C-979B99E26358}" type="pres">
      <dgm:prSet presAssocID="{F8DDDF5F-D1CB-4E34-B065-0291043D749A}" presName="compNode" presStyleCnt="0"/>
      <dgm:spPr/>
    </dgm:pt>
    <dgm:pt modelId="{0984BAB1-9720-4850-9A45-5D937532FF8E}" type="pres">
      <dgm:prSet presAssocID="{F8DDDF5F-D1CB-4E34-B065-0291043D749A}" presName="pictRect" presStyleLbl="node1" presStyleIdx="5" presStyleCnt="6" custScaleX="63889"/>
      <dgm:spPr>
        <a:blipFill rotWithShape="0">
          <a:blip xmlns:r="http://schemas.openxmlformats.org/officeDocument/2006/relationships" r:embed="rId6"/>
          <a:stretch>
            <a:fillRect/>
          </a:stretch>
        </a:blipFill>
      </dgm:spPr>
    </dgm:pt>
    <dgm:pt modelId="{DF4D0825-285F-4F61-B90E-3849784C22A5}" type="pres">
      <dgm:prSet presAssocID="{F8DDDF5F-D1CB-4E34-B065-0291043D749A}" presName="textRect" presStyleLbl="revTx" presStyleIdx="5" presStyleCnt="6">
        <dgm:presLayoutVars>
          <dgm:bulletEnabled val="1"/>
        </dgm:presLayoutVars>
      </dgm:prSet>
      <dgm:spPr/>
      <dgm:t>
        <a:bodyPr/>
        <a:lstStyle/>
        <a:p>
          <a:endParaRPr lang="en-US"/>
        </a:p>
      </dgm:t>
    </dgm:pt>
  </dgm:ptLst>
  <dgm:cxnLst>
    <dgm:cxn modelId="{EC2D03D2-3F6C-4356-9D4F-7A6F3B97E13F}" type="presOf" srcId="{C37B6821-9F26-41F9-A14E-8F02D2B6B8BC}" destId="{C7F88B65-966B-4E8C-A32A-46B4FE48CC97}" srcOrd="0" destOrd="0" presId="urn:microsoft.com/office/officeart/2005/8/layout/pList1"/>
    <dgm:cxn modelId="{732AE966-8981-4DBE-BCD5-14C21ED4F82D}" srcId="{A4427D19-0351-4103-A741-5E1795472167}" destId="{39A002AE-43AC-4A22-A58D-249C99275E59}" srcOrd="0" destOrd="0" parTransId="{E09A4089-ECAB-4A9A-B391-DEAFF07C099F}" sibTransId="{9BD58285-9960-4F12-8D1A-4FEC0575A76B}"/>
    <dgm:cxn modelId="{2965BD5A-47DE-4C86-8CA5-13097A3353AC}" type="presOf" srcId="{A4427D19-0351-4103-A741-5E1795472167}" destId="{674C8BBF-C822-436B-A0AE-28128444B4EC}" srcOrd="0" destOrd="0" presId="urn:microsoft.com/office/officeart/2005/8/layout/pList1"/>
    <dgm:cxn modelId="{6C72B5AE-DD12-4BB6-B347-16A20F096834}" srcId="{A4427D19-0351-4103-A741-5E1795472167}" destId="{5AB450A8-D3B3-4794-8D64-AC8E998BA2AE}" srcOrd="2" destOrd="0" parTransId="{D7CD086F-E9AB-4C68-88CA-CCC8C1B8B025}" sibTransId="{114ED664-B360-49B1-A708-BB4F100E50C6}"/>
    <dgm:cxn modelId="{D746DD7E-FB75-4256-8C50-06E030CC4D33}" type="presOf" srcId="{BB320F9D-90D8-4FF7-8271-4D384EA69FAC}" destId="{4B61C367-C592-4116-8F63-8702012DEC65}" srcOrd="0" destOrd="0" presId="urn:microsoft.com/office/officeart/2005/8/layout/pList1"/>
    <dgm:cxn modelId="{2B45B9E7-1D02-4974-B8CC-BAA1B0F1B4B8}" type="presOf" srcId="{5AB450A8-D3B3-4794-8D64-AC8E998BA2AE}" destId="{2ACA4B79-A1D0-4D2A-AF26-5DD772C94C7A}" srcOrd="0" destOrd="0" presId="urn:microsoft.com/office/officeart/2005/8/layout/pList1"/>
    <dgm:cxn modelId="{387AC00B-54BB-4DD5-A26D-C615A0AF9FE7}" type="presOf" srcId="{6A4C5589-C362-4B72-9BF7-485EF1B860E6}" destId="{AC4AF204-8587-4FB2-9DCB-A0967B194FD6}" srcOrd="0" destOrd="0" presId="urn:microsoft.com/office/officeart/2005/8/layout/pList1"/>
    <dgm:cxn modelId="{22F60704-3D0B-4229-9FFB-3F9894ACAD40}" srcId="{A4427D19-0351-4103-A741-5E1795472167}" destId="{C37B6821-9F26-41F9-A14E-8F02D2B6B8BC}" srcOrd="1" destOrd="0" parTransId="{DDB4E834-3DF9-4401-B603-0913C61A1A85}" sibTransId="{7141F728-0956-47F8-BC33-2BDDC4739419}"/>
    <dgm:cxn modelId="{50046DFF-787B-48D0-91A8-29FE83C9E5DB}" type="presOf" srcId="{39A002AE-43AC-4A22-A58D-249C99275E59}" destId="{AAD60625-DF95-4812-BDCA-1D1454074B43}" srcOrd="0" destOrd="0" presId="urn:microsoft.com/office/officeart/2005/8/layout/pList1"/>
    <dgm:cxn modelId="{7A6D30B3-ACA9-4AB4-892D-3DD81FD9795B}" type="presOf" srcId="{114ED664-B360-49B1-A708-BB4F100E50C6}" destId="{FE64801E-2BC0-4804-83A0-5704EFFF7258}" srcOrd="0" destOrd="0" presId="urn:microsoft.com/office/officeart/2005/8/layout/pList1"/>
    <dgm:cxn modelId="{E4D020FF-482D-40D8-914E-C841798167D8}" srcId="{A4427D19-0351-4103-A741-5E1795472167}" destId="{BB320F9D-90D8-4FF7-8271-4D384EA69FAC}" srcOrd="4" destOrd="0" parTransId="{0A93162B-5FF2-4232-8517-5CF8BAD177D7}" sibTransId="{15990759-E828-444F-984E-A0485A95FC91}"/>
    <dgm:cxn modelId="{94FAA872-CE04-481D-879F-3E75E39B5E4F}" type="presOf" srcId="{9BD58285-9960-4F12-8D1A-4FEC0575A76B}" destId="{A9823F57-3C05-4D89-96AF-F4468731EED2}" srcOrd="0" destOrd="0" presId="urn:microsoft.com/office/officeart/2005/8/layout/pList1"/>
    <dgm:cxn modelId="{125A7F45-7AD9-42EA-86CB-9624DC8D218C}" type="presOf" srcId="{7141F728-0956-47F8-BC33-2BDDC4739419}" destId="{B31CCF77-A941-449E-895F-29628667A553}" srcOrd="0" destOrd="0" presId="urn:microsoft.com/office/officeart/2005/8/layout/pList1"/>
    <dgm:cxn modelId="{7F91F868-4FCC-44E5-BFBB-BC49C3FF422F}" type="presOf" srcId="{F8DDDF5F-D1CB-4E34-B065-0291043D749A}" destId="{DF4D0825-285F-4F61-B90E-3849784C22A5}" srcOrd="0" destOrd="0" presId="urn:microsoft.com/office/officeart/2005/8/layout/pList1"/>
    <dgm:cxn modelId="{9B276A27-EB08-44D8-BA84-1D5187C15A2D}" srcId="{A4427D19-0351-4103-A741-5E1795472167}" destId="{6A4C5589-C362-4B72-9BF7-485EF1B860E6}" srcOrd="3" destOrd="0" parTransId="{BA386485-D751-473A-BC12-5A5FFEFC0C21}" sibTransId="{2B758CB9-4987-45CF-8564-6F9311133035}"/>
    <dgm:cxn modelId="{BF050C95-7F28-4A58-8506-CBA422C77B59}" type="presOf" srcId="{15990759-E828-444F-984E-A0485A95FC91}" destId="{98404CA9-9B6F-467F-8BA0-33EEA3E815DB}" srcOrd="0" destOrd="0" presId="urn:microsoft.com/office/officeart/2005/8/layout/pList1"/>
    <dgm:cxn modelId="{F262AB78-F05E-49EF-BC6C-A304D28F8032}" type="presOf" srcId="{2B758CB9-4987-45CF-8564-6F9311133035}" destId="{E3BB7490-7059-4D51-AED9-1E5FD3C13638}" srcOrd="0" destOrd="0" presId="urn:microsoft.com/office/officeart/2005/8/layout/pList1"/>
    <dgm:cxn modelId="{A4500BC4-5A81-40B5-B058-DD693F2DDC1F}" srcId="{A4427D19-0351-4103-A741-5E1795472167}" destId="{F8DDDF5F-D1CB-4E34-B065-0291043D749A}" srcOrd="5" destOrd="0" parTransId="{16DD753F-9354-4687-A197-331A48B7A5EB}" sibTransId="{421C979D-BCF9-456F-8C9D-2311B3325342}"/>
    <dgm:cxn modelId="{BC92A6FC-8E38-48F0-895D-A6263CAA0260}" type="presParOf" srcId="{674C8BBF-C822-436B-A0AE-28128444B4EC}" destId="{9D15CD82-9214-488A-8ECA-90532745F384}" srcOrd="0" destOrd="0" presId="urn:microsoft.com/office/officeart/2005/8/layout/pList1"/>
    <dgm:cxn modelId="{290B8E59-84F2-4505-8D35-411EA246134E}" type="presParOf" srcId="{9D15CD82-9214-488A-8ECA-90532745F384}" destId="{8D2141B3-1484-482D-A600-98934361663E}" srcOrd="0" destOrd="0" presId="urn:microsoft.com/office/officeart/2005/8/layout/pList1"/>
    <dgm:cxn modelId="{321B5610-BBE9-403B-9A46-976F63036957}" type="presParOf" srcId="{9D15CD82-9214-488A-8ECA-90532745F384}" destId="{AAD60625-DF95-4812-BDCA-1D1454074B43}" srcOrd="1" destOrd="0" presId="urn:microsoft.com/office/officeart/2005/8/layout/pList1"/>
    <dgm:cxn modelId="{313C985A-D049-4195-ABC4-CDB96C72D453}" type="presParOf" srcId="{674C8BBF-C822-436B-A0AE-28128444B4EC}" destId="{A9823F57-3C05-4D89-96AF-F4468731EED2}" srcOrd="1" destOrd="0" presId="urn:microsoft.com/office/officeart/2005/8/layout/pList1"/>
    <dgm:cxn modelId="{7CE5E390-46BD-4422-BA77-E603BD3FCD63}" type="presParOf" srcId="{674C8BBF-C822-436B-A0AE-28128444B4EC}" destId="{B060A1E4-9B54-49BF-A4A2-6B2EEF5AE53C}" srcOrd="2" destOrd="0" presId="urn:microsoft.com/office/officeart/2005/8/layout/pList1"/>
    <dgm:cxn modelId="{57AF01AB-5996-46E7-A691-D44425C6D80E}" type="presParOf" srcId="{B060A1E4-9B54-49BF-A4A2-6B2EEF5AE53C}" destId="{925AF46F-BF3A-477A-A6A4-B47AE179854C}" srcOrd="0" destOrd="0" presId="urn:microsoft.com/office/officeart/2005/8/layout/pList1"/>
    <dgm:cxn modelId="{057BCC96-47A2-4D0C-A347-F0FA15A7F558}" type="presParOf" srcId="{B060A1E4-9B54-49BF-A4A2-6B2EEF5AE53C}" destId="{C7F88B65-966B-4E8C-A32A-46B4FE48CC97}" srcOrd="1" destOrd="0" presId="urn:microsoft.com/office/officeart/2005/8/layout/pList1"/>
    <dgm:cxn modelId="{AFA7F616-158A-4C69-B974-5D85BDDE807C}" type="presParOf" srcId="{674C8BBF-C822-436B-A0AE-28128444B4EC}" destId="{B31CCF77-A941-449E-895F-29628667A553}" srcOrd="3" destOrd="0" presId="urn:microsoft.com/office/officeart/2005/8/layout/pList1"/>
    <dgm:cxn modelId="{19C4773B-A20C-47CD-847C-AA973C53EA03}" type="presParOf" srcId="{674C8BBF-C822-436B-A0AE-28128444B4EC}" destId="{F2B2100E-3ED2-4549-BD31-2586EC58FA93}" srcOrd="4" destOrd="0" presId="urn:microsoft.com/office/officeart/2005/8/layout/pList1"/>
    <dgm:cxn modelId="{CAE0C9D3-41E7-4A40-B38B-80262EE964A1}" type="presParOf" srcId="{F2B2100E-3ED2-4549-BD31-2586EC58FA93}" destId="{0DA907F7-AFF0-46CB-B592-5DAF2CCCAE95}" srcOrd="0" destOrd="0" presId="urn:microsoft.com/office/officeart/2005/8/layout/pList1"/>
    <dgm:cxn modelId="{E8DA6216-BFD1-47BF-A477-24A217369D7F}" type="presParOf" srcId="{F2B2100E-3ED2-4549-BD31-2586EC58FA93}" destId="{2ACA4B79-A1D0-4D2A-AF26-5DD772C94C7A}" srcOrd="1" destOrd="0" presId="urn:microsoft.com/office/officeart/2005/8/layout/pList1"/>
    <dgm:cxn modelId="{C401983A-FD70-4759-B538-D6BB7F2D96E2}" type="presParOf" srcId="{674C8BBF-C822-436B-A0AE-28128444B4EC}" destId="{FE64801E-2BC0-4804-83A0-5704EFFF7258}" srcOrd="5" destOrd="0" presId="urn:microsoft.com/office/officeart/2005/8/layout/pList1"/>
    <dgm:cxn modelId="{A5AB8FDD-402E-4781-A11C-DE32CE21C5D0}" type="presParOf" srcId="{674C8BBF-C822-436B-A0AE-28128444B4EC}" destId="{D1B6C1CA-3D96-4591-8A27-CC991A008A52}" srcOrd="6" destOrd="0" presId="urn:microsoft.com/office/officeart/2005/8/layout/pList1"/>
    <dgm:cxn modelId="{F7CE111A-299B-46B3-B526-AB7C6CB9ED76}" type="presParOf" srcId="{D1B6C1CA-3D96-4591-8A27-CC991A008A52}" destId="{DFD27D65-BB59-4A3A-98AC-8150C4BC0ABC}" srcOrd="0" destOrd="0" presId="urn:microsoft.com/office/officeart/2005/8/layout/pList1"/>
    <dgm:cxn modelId="{18613AD5-69D1-47DE-97D1-9B1B0A9DBA99}" type="presParOf" srcId="{D1B6C1CA-3D96-4591-8A27-CC991A008A52}" destId="{AC4AF204-8587-4FB2-9DCB-A0967B194FD6}" srcOrd="1" destOrd="0" presId="urn:microsoft.com/office/officeart/2005/8/layout/pList1"/>
    <dgm:cxn modelId="{9A7059A6-EF53-4ED8-BB28-A61B57AC098D}" type="presParOf" srcId="{674C8BBF-C822-436B-A0AE-28128444B4EC}" destId="{E3BB7490-7059-4D51-AED9-1E5FD3C13638}" srcOrd="7" destOrd="0" presId="urn:microsoft.com/office/officeart/2005/8/layout/pList1"/>
    <dgm:cxn modelId="{65CD7E37-C123-4012-B9C6-FEA40EE41744}" type="presParOf" srcId="{674C8BBF-C822-436B-A0AE-28128444B4EC}" destId="{91FB22D2-2C6C-4A75-A397-E8F7FD1E7599}" srcOrd="8" destOrd="0" presId="urn:microsoft.com/office/officeart/2005/8/layout/pList1"/>
    <dgm:cxn modelId="{0E20A81F-6CDD-4F1C-ADDB-98212FD558BA}" type="presParOf" srcId="{91FB22D2-2C6C-4A75-A397-E8F7FD1E7599}" destId="{35F317AE-4F09-40DF-A7FB-E38F93381865}" srcOrd="0" destOrd="0" presId="urn:microsoft.com/office/officeart/2005/8/layout/pList1"/>
    <dgm:cxn modelId="{66BE2053-43EC-4131-BD17-0B540EE4192A}" type="presParOf" srcId="{91FB22D2-2C6C-4A75-A397-E8F7FD1E7599}" destId="{4B61C367-C592-4116-8F63-8702012DEC65}" srcOrd="1" destOrd="0" presId="urn:microsoft.com/office/officeart/2005/8/layout/pList1"/>
    <dgm:cxn modelId="{D8EB7E88-0423-4DC3-AA64-C6D32DF86623}" type="presParOf" srcId="{674C8BBF-C822-436B-A0AE-28128444B4EC}" destId="{98404CA9-9B6F-467F-8BA0-33EEA3E815DB}" srcOrd="9" destOrd="0" presId="urn:microsoft.com/office/officeart/2005/8/layout/pList1"/>
    <dgm:cxn modelId="{002C77C0-6361-4EAF-9806-697B56F570D4}" type="presParOf" srcId="{674C8BBF-C822-436B-A0AE-28128444B4EC}" destId="{E12F05EE-E7FC-4687-BC8C-979B99E26358}" srcOrd="10" destOrd="0" presId="urn:microsoft.com/office/officeart/2005/8/layout/pList1"/>
    <dgm:cxn modelId="{A487861B-229B-48EC-85A9-F401DEBB1F45}" type="presParOf" srcId="{E12F05EE-E7FC-4687-BC8C-979B99E26358}" destId="{0984BAB1-9720-4850-9A45-5D937532FF8E}" srcOrd="0" destOrd="0" presId="urn:microsoft.com/office/officeart/2005/8/layout/pList1"/>
    <dgm:cxn modelId="{F4B5E871-E28A-45E5-99F0-9EB043AC89FA}" type="presParOf" srcId="{E12F05EE-E7FC-4687-BC8C-979B99E26358}" destId="{DF4D0825-285F-4F61-B90E-3849784C22A5}"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141B3-1484-482D-A600-98934361663E}">
      <dsp:nvSpPr>
        <dsp:cNvPr id="0" name=""/>
        <dsp:cNvSpPr/>
      </dsp:nvSpPr>
      <dsp:spPr>
        <a:xfrm>
          <a:off x="1092613" y="3880"/>
          <a:ext cx="1343449" cy="1355370"/>
        </a:xfrm>
        <a:prstGeom prst="roundRect">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60625-DF95-4812-BDCA-1D1454074B43}">
      <dsp:nvSpPr>
        <dsp:cNvPr id="0" name=""/>
        <dsp:cNvSpPr/>
      </dsp:nvSpPr>
      <dsp:spPr>
        <a:xfrm>
          <a:off x="780760"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Google Authentication</a:t>
          </a:r>
          <a:endParaRPr lang="en-US" sz="1500" kern="1200" dirty="0"/>
        </a:p>
      </dsp:txBody>
      <dsp:txXfrm>
        <a:off x="780760" y="1359251"/>
        <a:ext cx="1967155" cy="729814"/>
      </dsp:txXfrm>
    </dsp:sp>
    <dsp:sp modelId="{925AF46F-BF3A-477A-A6A4-B47AE179854C}">
      <dsp:nvSpPr>
        <dsp:cNvPr id="0" name=""/>
        <dsp:cNvSpPr/>
      </dsp:nvSpPr>
      <dsp:spPr>
        <a:xfrm>
          <a:off x="3186713" y="3880"/>
          <a:ext cx="1483156" cy="1355370"/>
        </a:xfrm>
        <a:prstGeom prst="roundRect">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88B65-966B-4E8C-A32A-46B4FE48CC97}">
      <dsp:nvSpPr>
        <dsp:cNvPr id="0" name=""/>
        <dsp:cNvSpPr/>
      </dsp:nvSpPr>
      <dsp:spPr>
        <a:xfrm>
          <a:off x="2944713"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Credit Points</a:t>
          </a:r>
          <a:endParaRPr lang="en-US" sz="1500" kern="1200" dirty="0"/>
        </a:p>
      </dsp:txBody>
      <dsp:txXfrm>
        <a:off x="2944713" y="1359251"/>
        <a:ext cx="1967155" cy="729814"/>
      </dsp:txXfrm>
    </dsp:sp>
    <dsp:sp modelId="{0DA907F7-AFF0-46CB-B592-5DAF2CCCAE95}">
      <dsp:nvSpPr>
        <dsp:cNvPr id="0" name=""/>
        <dsp:cNvSpPr/>
      </dsp:nvSpPr>
      <dsp:spPr>
        <a:xfrm>
          <a:off x="5400190" y="3880"/>
          <a:ext cx="1384110" cy="1355370"/>
        </a:xfrm>
        <a:prstGeom prst="roundRect">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4B79-A1D0-4D2A-AF26-5DD772C94C7A}">
      <dsp:nvSpPr>
        <dsp:cNvPr id="0" name=""/>
        <dsp:cNvSpPr/>
      </dsp:nvSpPr>
      <dsp:spPr>
        <a:xfrm>
          <a:off x="5108667"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Payment Request/ Response</a:t>
          </a:r>
          <a:endParaRPr lang="en-US" sz="1500" kern="1200" dirty="0"/>
        </a:p>
      </dsp:txBody>
      <dsp:txXfrm>
        <a:off x="5108667" y="1359251"/>
        <a:ext cx="1967155" cy="729814"/>
      </dsp:txXfrm>
    </dsp:sp>
    <dsp:sp modelId="{DFD27D65-BB59-4A3A-98AC-8150C4BC0ABC}">
      <dsp:nvSpPr>
        <dsp:cNvPr id="0" name=""/>
        <dsp:cNvSpPr/>
      </dsp:nvSpPr>
      <dsp:spPr>
        <a:xfrm>
          <a:off x="1105685" y="2285781"/>
          <a:ext cx="1317305" cy="1355370"/>
        </a:xfrm>
        <a:prstGeom prst="roundRect">
          <a:avLst/>
        </a:prstGeom>
        <a:blipFill rotWithShape="0">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AF204-8587-4FB2-9DCB-A0967B194FD6}">
      <dsp:nvSpPr>
        <dsp:cNvPr id="0" name=""/>
        <dsp:cNvSpPr/>
      </dsp:nvSpPr>
      <dsp:spPr>
        <a:xfrm>
          <a:off x="780760"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Creating Survey and Sending</a:t>
          </a:r>
          <a:endParaRPr lang="en-US" sz="1500" kern="1200" dirty="0"/>
        </a:p>
      </dsp:txBody>
      <dsp:txXfrm>
        <a:off x="780760" y="3641151"/>
        <a:ext cx="1967155" cy="729814"/>
      </dsp:txXfrm>
    </dsp:sp>
    <dsp:sp modelId="{35F317AE-4F09-40DF-A7FB-E38F93381865}">
      <dsp:nvSpPr>
        <dsp:cNvPr id="0" name=""/>
        <dsp:cNvSpPr/>
      </dsp:nvSpPr>
      <dsp:spPr>
        <a:xfrm>
          <a:off x="3212856" y="2285781"/>
          <a:ext cx="1430869" cy="1355370"/>
        </a:xfrm>
        <a:prstGeom prst="roundRect">
          <a:avLst/>
        </a:prstGeom>
        <a:blipFill rotWithShape="0">
          <a:blip xmlns:r="http://schemas.openxmlformats.org/officeDocument/2006/relationships" r:embed="rId5"/>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1C367-C592-4116-8F63-8702012DEC65}">
      <dsp:nvSpPr>
        <dsp:cNvPr id="0" name=""/>
        <dsp:cNvSpPr/>
      </dsp:nvSpPr>
      <dsp:spPr>
        <a:xfrm>
          <a:off x="2944713"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Survey Collection </a:t>
          </a:r>
          <a:endParaRPr lang="en-US" sz="1500" kern="1200" dirty="0"/>
        </a:p>
      </dsp:txBody>
      <dsp:txXfrm>
        <a:off x="2944713" y="3641151"/>
        <a:ext cx="1967155" cy="729814"/>
      </dsp:txXfrm>
    </dsp:sp>
    <dsp:sp modelId="{0984BAB1-9720-4850-9A45-5D937532FF8E}">
      <dsp:nvSpPr>
        <dsp:cNvPr id="0" name=""/>
        <dsp:cNvSpPr/>
      </dsp:nvSpPr>
      <dsp:spPr>
        <a:xfrm>
          <a:off x="5463847" y="2285781"/>
          <a:ext cx="1256795" cy="1355370"/>
        </a:xfrm>
        <a:prstGeom prst="roundRect">
          <a:avLst/>
        </a:prstGeom>
        <a:blipFill rotWithShape="0">
          <a:blip xmlns:r="http://schemas.openxmlformats.org/officeDocument/2006/relationships" r:embed="rId6"/>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D0825-285F-4F61-B90E-3849784C22A5}">
      <dsp:nvSpPr>
        <dsp:cNvPr id="0" name=""/>
        <dsp:cNvSpPr/>
      </dsp:nvSpPr>
      <dsp:spPr>
        <a:xfrm>
          <a:off x="5108667"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Visualization of Survey</a:t>
          </a:r>
          <a:endParaRPr lang="en-US" sz="1500" kern="1200" dirty="0"/>
        </a:p>
      </dsp:txBody>
      <dsp:txXfrm>
        <a:off x="5108667" y="3641151"/>
        <a:ext cx="1967155" cy="72981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2425" y="2455817"/>
            <a:ext cx="7477896" cy="823690"/>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BULK EMAIL AGGREGATOR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1886" y="5291184"/>
            <a:ext cx="11547565" cy="1388290"/>
          </a:xfrm>
        </p:spPr>
        <p:txBody>
          <a:bodyPr>
            <a:normAutofit/>
          </a:bodyPr>
          <a:lstStyle/>
          <a:p>
            <a:r>
              <a:rPr lang="en-IN" sz="2000" dirty="0" smtClean="0">
                <a:solidFill>
                  <a:schemeClr val="tx1"/>
                </a:solidFill>
              </a:rPr>
              <a:t>Guide Name: </a:t>
            </a:r>
            <a:r>
              <a:rPr lang="en-IN" sz="2000" dirty="0" err="1" smtClean="0">
                <a:solidFill>
                  <a:schemeClr val="tx1"/>
                </a:solidFill>
              </a:rPr>
              <a:t>Dr.</a:t>
            </a:r>
            <a:r>
              <a:rPr lang="en-IN" sz="2000" dirty="0" smtClean="0">
                <a:solidFill>
                  <a:schemeClr val="tx1"/>
                </a:solidFill>
              </a:rPr>
              <a:t> </a:t>
            </a:r>
            <a:r>
              <a:rPr lang="en-IN" sz="2000" dirty="0" err="1" smtClean="0">
                <a:solidFill>
                  <a:schemeClr val="tx1"/>
                </a:solidFill>
              </a:rPr>
              <a:t>Veena</a:t>
            </a:r>
            <a:r>
              <a:rPr lang="en-IN" sz="2000" dirty="0" smtClean="0">
                <a:solidFill>
                  <a:schemeClr val="tx1"/>
                </a:solidFill>
              </a:rPr>
              <a:t> S								</a:t>
            </a:r>
            <a:r>
              <a:rPr lang="en-IN" sz="2000" dirty="0">
                <a:solidFill>
                  <a:schemeClr val="tx1"/>
                </a:solidFill>
              </a:rPr>
              <a:t>	</a:t>
            </a:r>
            <a:r>
              <a:rPr lang="en-IN" sz="2000" dirty="0" smtClean="0">
                <a:solidFill>
                  <a:schemeClr val="tx1"/>
                </a:solidFill>
              </a:rPr>
              <a:t>Vijaykumar R Pai – PES1201702013</a:t>
            </a:r>
          </a:p>
          <a:p>
            <a:r>
              <a:rPr lang="en-IN" sz="2000" dirty="0">
                <a:solidFill>
                  <a:schemeClr val="tx1"/>
                </a:solidFill>
              </a:rPr>
              <a:t>	</a:t>
            </a:r>
            <a:r>
              <a:rPr lang="en-IN" sz="2000" dirty="0" smtClean="0">
                <a:solidFill>
                  <a:schemeClr val="tx1"/>
                </a:solidFill>
              </a:rPr>
              <a:t>		   </a:t>
            </a:r>
            <a:r>
              <a:rPr lang="en-IN" sz="2000" dirty="0">
                <a:solidFill>
                  <a:schemeClr val="tx1"/>
                </a:solidFill>
              </a:rPr>
              <a:t> </a:t>
            </a:r>
            <a:r>
              <a:rPr lang="en-IN" sz="2000" dirty="0" smtClean="0">
                <a:solidFill>
                  <a:schemeClr val="tx1"/>
                </a:solidFill>
              </a:rPr>
              <a:t> Chairperson, Dept. of CA					</a:t>
            </a:r>
            <a:r>
              <a:rPr lang="en-IN" sz="2000" dirty="0" err="1" smtClean="0">
                <a:solidFill>
                  <a:schemeClr val="tx1"/>
                </a:solidFill>
              </a:rPr>
              <a:t>Ayush</a:t>
            </a:r>
            <a:r>
              <a:rPr lang="en-IN" sz="2000" dirty="0" smtClean="0">
                <a:solidFill>
                  <a:schemeClr val="tx1"/>
                </a:solidFill>
              </a:rPr>
              <a:t> </a:t>
            </a:r>
            <a:r>
              <a:rPr lang="en-IN" sz="2000" dirty="0" err="1" smtClean="0">
                <a:solidFill>
                  <a:schemeClr val="tx1"/>
                </a:solidFill>
              </a:rPr>
              <a:t>Pratyay</a:t>
            </a:r>
            <a:r>
              <a:rPr lang="en-IN" sz="2000" dirty="0" smtClean="0">
                <a:solidFill>
                  <a:schemeClr val="tx1"/>
                </a:solidFill>
              </a:rPr>
              <a:t> – PES1201702164</a:t>
            </a:r>
          </a:p>
          <a:p>
            <a:r>
              <a:rPr lang="en-IN" sz="2000" dirty="0">
                <a:solidFill>
                  <a:schemeClr val="tx1"/>
                </a:solidFill>
              </a:rPr>
              <a:t>	</a:t>
            </a:r>
            <a:r>
              <a:rPr lang="en-IN" sz="2000" dirty="0" smtClean="0">
                <a:solidFill>
                  <a:schemeClr val="tx1"/>
                </a:solidFill>
              </a:rPr>
              <a:t>		     PES University								</a:t>
            </a:r>
            <a:r>
              <a:rPr lang="en-IN" sz="2000" dirty="0" err="1" smtClean="0">
                <a:solidFill>
                  <a:schemeClr val="tx1"/>
                </a:solidFill>
              </a:rPr>
              <a:t>Subham</a:t>
            </a:r>
            <a:r>
              <a:rPr lang="en-IN" sz="2000" dirty="0" smtClean="0">
                <a:solidFill>
                  <a:schemeClr val="tx1"/>
                </a:solidFill>
              </a:rPr>
              <a:t> Singh – PES1201801830</a:t>
            </a:r>
            <a:endParaRPr lang="en-IN" sz="2000" dirty="0">
              <a:solidFill>
                <a:schemeClr val="tx1"/>
              </a:solidFill>
            </a:endParaRPr>
          </a:p>
        </p:txBody>
      </p:sp>
    </p:spTree>
    <p:extLst>
      <p:ext uri="{BB962C8B-B14F-4D97-AF65-F5344CB8AC3E}">
        <p14:creationId xmlns:p14="http://schemas.microsoft.com/office/powerpoint/2010/main" val="1355072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18" y="380269"/>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684" y="1898468"/>
            <a:ext cx="8915400" cy="2307772"/>
          </a:xfrm>
        </p:spPr>
        <p:txBody>
          <a:bodyPr>
            <a:noAutofit/>
          </a:bodyPr>
          <a:lstStyle/>
          <a:p>
            <a:r>
              <a:rPr lang="en-IN" sz="2800" dirty="0" smtClean="0">
                <a:latin typeface="Times New Roman" panose="02020603050405020304" pitchFamily="18" charset="0"/>
                <a:cs typeface="Times New Roman" panose="02020603050405020304" pitchFamily="18" charset="0"/>
              </a:rPr>
              <a:t>Availability</a:t>
            </a:r>
          </a:p>
          <a:p>
            <a:r>
              <a:rPr lang="en-IN" sz="2800" dirty="0" smtClean="0">
                <a:latin typeface="Times New Roman" panose="02020603050405020304" pitchFamily="18" charset="0"/>
                <a:cs typeface="Times New Roman" panose="02020603050405020304" pitchFamily="18" charset="0"/>
              </a:rPr>
              <a:t>Maintainability</a:t>
            </a:r>
          </a:p>
          <a:p>
            <a:r>
              <a:rPr lang="en-IN" sz="2800" dirty="0" smtClean="0">
                <a:latin typeface="Times New Roman" panose="02020603050405020304" pitchFamily="18" charset="0"/>
                <a:cs typeface="Times New Roman" panose="02020603050405020304" pitchFamily="18" charset="0"/>
              </a:rPr>
              <a:t>Performance</a:t>
            </a:r>
          </a:p>
          <a:p>
            <a:r>
              <a:rPr lang="en-IN" sz="2800" dirty="0" smtClean="0">
                <a:latin typeface="Times New Roman" panose="02020603050405020304" pitchFamily="18" charset="0"/>
                <a:cs typeface="Times New Roman" panose="02020603050405020304" pitchFamily="18" charset="0"/>
              </a:rPr>
              <a:t>Simplicity</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3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310600"/>
            <a:ext cx="8911687" cy="838930"/>
          </a:xfrm>
        </p:spPr>
        <p:txBody>
          <a:bodyPr/>
          <a:lstStyle/>
          <a:p>
            <a:pPr algn="ctr"/>
            <a:r>
              <a:rPr lang="en-US" b="1" dirty="0" smtClean="0"/>
              <a:t>HERE the live deployment of Web App</a:t>
            </a:r>
            <a:endParaRPr lang="en-US" b="1" dirty="0"/>
          </a:p>
        </p:txBody>
      </p:sp>
      <p:sp>
        <p:nvSpPr>
          <p:cNvPr id="3" name="Content Placeholder 2"/>
          <p:cNvSpPr>
            <a:spLocks noGrp="1"/>
          </p:cNvSpPr>
          <p:nvPr>
            <p:ph idx="1"/>
          </p:nvPr>
        </p:nvSpPr>
        <p:spPr>
          <a:xfrm>
            <a:off x="1814150" y="3348447"/>
            <a:ext cx="8915400" cy="400594"/>
          </a:xfrm>
        </p:spPr>
        <p:txBody>
          <a:bodyPr/>
          <a:lstStyle/>
          <a:p>
            <a:pPr algn="ctr">
              <a:buNone/>
            </a:pPr>
            <a:r>
              <a:rPr lang="en-US" dirty="0" smtClean="0">
                <a:hlinkClick r:id="rId2"/>
              </a:rPr>
              <a:t>https://sheltered-reef-50053.herokuapp.com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605" y="267058"/>
            <a:ext cx="2264818" cy="708301"/>
          </a:xfrm>
        </p:spPr>
        <p:txBody>
          <a:bodyPr>
            <a:normAutofit/>
          </a:bodyPr>
          <a:lstStyle/>
          <a:p>
            <a:pPr algn="ctr"/>
            <a:r>
              <a:rPr lang="en-IN" b="1" dirty="0" smtClean="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9314" y="2473234"/>
            <a:ext cx="8915400" cy="1628504"/>
          </a:xfrm>
        </p:spPr>
        <p:txBody>
          <a:bodyPr>
            <a:normAutofit/>
          </a:bodyPr>
          <a:lstStyle/>
          <a:p>
            <a:r>
              <a:rPr lang="en-IN" sz="2800" dirty="0" smtClean="0">
                <a:latin typeface="Times New Roman" panose="02020603050405020304" pitchFamily="18" charset="0"/>
                <a:cs typeface="Times New Roman" panose="02020603050405020304" pitchFamily="18" charset="0"/>
              </a:rPr>
              <a:t>CRM</a:t>
            </a:r>
          </a:p>
          <a:p>
            <a:r>
              <a:rPr lang="en-IN" sz="2800" dirty="0" smtClean="0">
                <a:latin typeface="Times New Roman" panose="02020603050405020304" pitchFamily="18" charset="0"/>
                <a:cs typeface="Times New Roman" panose="02020603050405020304" pitchFamily="18" charset="0"/>
              </a:rPr>
              <a:t>Customers who buys products from different electronic companies.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10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20" y="293183"/>
            <a:ext cx="2891835" cy="777970"/>
          </a:xfrm>
        </p:spPr>
        <p:txBody>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graphicFrame>
        <p:nvGraphicFramePr>
          <p:cNvPr id="18" name="Diagram 17"/>
          <p:cNvGraphicFramePr/>
          <p:nvPr/>
        </p:nvGraphicFramePr>
        <p:xfrm>
          <a:off x="2685142" y="1319349"/>
          <a:ext cx="7856583" cy="4374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55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98519" y="2949918"/>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8829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6" y="206099"/>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8795" y="1114697"/>
            <a:ext cx="9474926" cy="5347064"/>
          </a:xfrm>
        </p:spPr>
        <p:txBody>
          <a:bodyPr>
            <a:normAutofit fontScale="92500" lnSpcReduction="10000"/>
          </a:bodyPr>
          <a:lstStyle/>
          <a:p>
            <a:pPr marL="514350" indent="-514350" algn="just">
              <a:buFont typeface="+mj-lt"/>
              <a:buAutoNum type="arabicPeriod"/>
            </a:pPr>
            <a:r>
              <a:rPr lang="en-IN" sz="2800" dirty="0" smtClean="0">
                <a:latin typeface="Times New Roman" panose="02020603050405020304" pitchFamily="18" charset="0"/>
                <a:cs typeface="Times New Roman" panose="02020603050405020304" pitchFamily="18" charset="0"/>
              </a:rPr>
              <a:t>Bulk Email Aggregator is a web </a:t>
            </a:r>
            <a:r>
              <a:rPr lang="en-IN" sz="2800" dirty="0">
                <a:latin typeface="Times New Roman" panose="02020603050405020304" pitchFamily="18" charset="0"/>
                <a:cs typeface="Times New Roman" panose="02020603050405020304" pitchFamily="18" charset="0"/>
              </a:rPr>
              <a:t>application that is </a:t>
            </a:r>
            <a:r>
              <a:rPr lang="en-IN" sz="2800" dirty="0" smtClean="0">
                <a:latin typeface="Times New Roman" panose="02020603050405020304" pitchFamily="18" charset="0"/>
                <a:cs typeface="Times New Roman" panose="02020603050405020304" pitchFamily="18" charset="0"/>
              </a:rPr>
              <a:t>used to </a:t>
            </a:r>
            <a:r>
              <a:rPr lang="en-IN" sz="2800" dirty="0">
                <a:latin typeface="Times New Roman" panose="02020603050405020304" pitchFamily="18" charset="0"/>
                <a:cs typeface="Times New Roman" panose="02020603050405020304" pitchFamily="18" charset="0"/>
              </a:rPr>
              <a:t>provide a paid service to the end user, which will enable them to send bulk emails for </a:t>
            </a:r>
            <a:r>
              <a:rPr lang="en-IN" sz="2800" dirty="0" smtClean="0">
                <a:latin typeface="Times New Roman" panose="02020603050405020304" pitchFamily="18" charset="0"/>
                <a:cs typeface="Times New Roman" panose="02020603050405020304" pitchFamily="18" charset="0"/>
              </a:rPr>
              <a:t>collecting feedback </a:t>
            </a:r>
            <a:r>
              <a:rPr lang="en-IN" sz="2800" dirty="0">
                <a:latin typeface="Times New Roman" panose="02020603050405020304" pitchFamily="18" charset="0"/>
                <a:cs typeface="Times New Roman" panose="02020603050405020304" pitchFamily="18" charset="0"/>
              </a:rPr>
              <a:t>of their </a:t>
            </a:r>
            <a:r>
              <a:rPr lang="en-IN" sz="2800" dirty="0" smtClean="0">
                <a:latin typeface="Times New Roman" panose="02020603050405020304" pitchFamily="18" charset="0"/>
                <a:cs typeface="Times New Roman" panose="02020603050405020304" pitchFamily="18" charset="0"/>
              </a:rPr>
              <a:t>own electronic products once they do any payment through the Stripe payment gateway which we have used in our application. With the help of session, the user details will be stored in the database.</a:t>
            </a:r>
          </a:p>
          <a:p>
            <a:pPr marL="514350" indent="-514350" algn="just">
              <a:buFont typeface="+mj-lt"/>
              <a:buAutoNum type="arabicPeriod"/>
            </a:pPr>
            <a:r>
              <a:rPr lang="en-IN" sz="2800" dirty="0" smtClean="0">
                <a:latin typeface="Times New Roman" panose="02020603050405020304" pitchFamily="18" charset="0"/>
                <a:cs typeface="Times New Roman" panose="02020603050405020304" pitchFamily="18" charset="0"/>
              </a:rPr>
              <a:t>Our </a:t>
            </a:r>
            <a:r>
              <a:rPr lang="en-IN" sz="2800" dirty="0">
                <a:latin typeface="Times New Roman" panose="02020603050405020304" pitchFamily="18" charset="0"/>
                <a:cs typeface="Times New Roman" panose="02020603050405020304" pitchFamily="18" charset="0"/>
              </a:rPr>
              <a:t>service will be provided on usage of assigned credit points to user. </a:t>
            </a:r>
            <a:r>
              <a:rPr lang="en-IN" sz="2800" dirty="0" smtClean="0">
                <a:latin typeface="Times New Roman" panose="02020603050405020304" pitchFamily="18" charset="0"/>
                <a:cs typeface="Times New Roman" panose="02020603050405020304" pitchFamily="18" charset="0"/>
              </a:rPr>
              <a:t>So once the CRM who will be using the application does payment, 5 credit will be incremented to the person’s account and he can send emails with this credit. </a:t>
            </a:r>
          </a:p>
          <a:p>
            <a:pPr marL="514350" indent="-514350" algn="just">
              <a:buFont typeface="+mj-lt"/>
              <a:buAutoNum type="arabicPeriod"/>
            </a:pPr>
            <a:r>
              <a:rPr lang="en-IN" sz="2800" dirty="0" smtClean="0">
                <a:latin typeface="Times New Roman" panose="02020603050405020304" pitchFamily="18" charset="0"/>
                <a:cs typeface="Times New Roman" panose="02020603050405020304" pitchFamily="18" charset="0"/>
              </a:rPr>
              <a:t>Each and every time the person sends a mail, 1 credit point gets deduced. With </a:t>
            </a:r>
            <a:r>
              <a:rPr lang="en-IN" sz="2800" dirty="0">
                <a:latin typeface="Times New Roman" panose="02020603050405020304" pitchFamily="18" charset="0"/>
                <a:cs typeface="Times New Roman" panose="02020603050405020304" pitchFamily="18" charset="0"/>
              </a:rPr>
              <a:t>the use of </a:t>
            </a:r>
            <a:r>
              <a:rPr lang="en-IN" sz="2800" b="1" dirty="0">
                <a:latin typeface="Times New Roman" panose="02020603050405020304" pitchFamily="18" charset="0"/>
                <a:cs typeface="Times New Roman" panose="02020603050405020304" pitchFamily="18" charset="0"/>
              </a:rPr>
              <a:t>Google OAuth authentication</a:t>
            </a:r>
            <a:r>
              <a:rPr lang="en-IN" sz="2800" dirty="0">
                <a:latin typeface="Times New Roman" panose="02020603050405020304" pitchFamily="18" charset="0"/>
                <a:cs typeface="Times New Roman" panose="02020603050405020304" pitchFamily="18" charset="0"/>
              </a:rPr>
              <a:t>, we will enhance the </a:t>
            </a:r>
            <a:r>
              <a:rPr lang="en-IN" sz="2800" dirty="0" smtClean="0">
                <a:latin typeface="Times New Roman" panose="02020603050405020304" pitchFamily="18" charset="0"/>
                <a:cs typeface="Times New Roman" panose="02020603050405020304" pitchFamily="18" charset="0"/>
              </a:rPr>
              <a:t>authentication in </a:t>
            </a:r>
            <a:r>
              <a:rPr lang="en-IN" sz="2800" dirty="0">
                <a:latin typeface="Times New Roman" panose="02020603050405020304" pitchFamily="18" charset="0"/>
                <a:cs typeface="Times New Roman" panose="02020603050405020304" pitchFamily="18" charset="0"/>
              </a:rPr>
              <a:t>the app. </a:t>
            </a:r>
          </a:p>
        </p:txBody>
      </p:sp>
    </p:spTree>
    <p:extLst>
      <p:ext uri="{BB962C8B-B14F-4D97-AF65-F5344CB8AC3E}">
        <p14:creationId xmlns:p14="http://schemas.microsoft.com/office/powerpoint/2010/main" val="2845499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56" y="275767"/>
            <a:ext cx="3919446" cy="769261"/>
          </a:xfrm>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5050" y="1750425"/>
            <a:ext cx="9876109" cy="4101736"/>
          </a:xfrm>
        </p:spPr>
        <p:txBody>
          <a:bodyPr>
            <a:normAutofit lnSpcReduction="10000"/>
          </a:bodyPr>
          <a:lstStyle/>
          <a:p>
            <a:r>
              <a:rPr lang="en-IN" sz="2800" dirty="0">
                <a:latin typeface="Times New Roman" panose="02020603050405020304" pitchFamily="18" charset="0"/>
                <a:cs typeface="Times New Roman" panose="02020603050405020304" pitchFamily="18" charset="0"/>
              </a:rPr>
              <a:t>S</a:t>
            </a:r>
            <a:r>
              <a:rPr lang="en-IN" sz="2800" dirty="0" smtClean="0">
                <a:latin typeface="Times New Roman" panose="02020603050405020304" pitchFamily="18" charset="0"/>
                <a:cs typeface="Times New Roman" panose="02020603050405020304" pitchFamily="18" charset="0"/>
              </a:rPr>
              <a:t>end mass emails to a big list of users for the purpose of collecting feedback.</a:t>
            </a:r>
          </a:p>
          <a:p>
            <a:r>
              <a:rPr lang="en-IN" sz="2800" dirty="0">
                <a:latin typeface="Times New Roman" panose="02020603050405020304" pitchFamily="18" charset="0"/>
                <a:cs typeface="Times New Roman" panose="02020603050405020304" pitchFamily="18" charset="0"/>
              </a:rPr>
              <a:t>F</a:t>
            </a:r>
            <a:r>
              <a:rPr lang="en-IN" sz="2800" dirty="0" smtClean="0">
                <a:latin typeface="Times New Roman" panose="02020603050405020304" pitchFamily="18" charset="0"/>
                <a:cs typeface="Times New Roman" panose="02020603050405020304" pitchFamily="18" charset="0"/>
              </a:rPr>
              <a:t>ull </a:t>
            </a:r>
            <a:r>
              <a:rPr lang="en-IN" sz="2800" b="1" dirty="0" smtClean="0">
                <a:latin typeface="Times New Roman" panose="02020603050405020304" pitchFamily="18" charset="0"/>
                <a:cs typeface="Times New Roman" panose="02020603050405020304" pitchFamily="18" charset="0"/>
              </a:rPr>
              <a:t>gamut</a:t>
            </a:r>
            <a:r>
              <a:rPr lang="en-IN" sz="2800" dirty="0" smtClean="0">
                <a:latin typeface="Times New Roman" panose="02020603050405020304" pitchFamily="18" charset="0"/>
                <a:cs typeface="Times New Roman" panose="02020603050405020304" pitchFamily="18" charset="0"/>
              </a:rPr>
              <a:t> of features including everything from authentication to email handling.</a:t>
            </a:r>
          </a:p>
          <a:p>
            <a:r>
              <a:rPr lang="en-IN" sz="2800" dirty="0">
                <a:latin typeface="Times New Roman" panose="02020603050405020304" pitchFamily="18" charset="0"/>
                <a:cs typeface="Times New Roman" panose="02020603050405020304" pitchFamily="18" charset="0"/>
              </a:rPr>
              <a:t>H</a:t>
            </a:r>
            <a:r>
              <a:rPr lang="en-IN" sz="2800" dirty="0" smtClean="0">
                <a:latin typeface="Times New Roman" panose="02020603050405020304" pitchFamily="18" charset="0"/>
                <a:cs typeface="Times New Roman" panose="02020603050405020304" pitchFamily="18" charset="0"/>
              </a:rPr>
              <a:t>andle credit cards and receive payments from the users with </a:t>
            </a:r>
            <a:r>
              <a:rPr lang="en-IN" sz="2800" b="1" dirty="0" smtClean="0">
                <a:latin typeface="Times New Roman" panose="02020603050405020304" pitchFamily="18" charset="0"/>
                <a:cs typeface="Times New Roman" panose="02020603050405020304" pitchFamily="18" charset="0"/>
              </a:rPr>
              <a:t>Stripe gateway</a:t>
            </a:r>
            <a:r>
              <a:rPr lang="en-IN" sz="2800" dirty="0" smtClean="0">
                <a:latin typeface="Times New Roman" panose="02020603050405020304" pitchFamily="18" charset="0"/>
                <a:cs typeface="Times New Roman" panose="02020603050405020304" pitchFamily="18" charset="0"/>
              </a:rPr>
              <a:t>. Stripe is payment gateway offered by an US Company which is free for students for development.</a:t>
            </a:r>
          </a:p>
          <a:p>
            <a:r>
              <a:rPr lang="en-IN" sz="2800" dirty="0" smtClean="0">
                <a:latin typeface="Times New Roman" panose="02020603050405020304" pitchFamily="18" charset="0"/>
                <a:cs typeface="Times New Roman" panose="02020603050405020304" pitchFamily="18" charset="0"/>
              </a:rPr>
              <a:t>We will also be enhancing the authentication flows in our app with the use of </a:t>
            </a:r>
            <a:r>
              <a:rPr lang="en-IN" sz="2800" b="1" dirty="0" smtClean="0">
                <a:latin typeface="Times New Roman" panose="02020603050405020304" pitchFamily="18" charset="0"/>
                <a:cs typeface="Times New Roman" panose="02020603050405020304" pitchFamily="18" charset="0"/>
              </a:rPr>
              <a:t>Google Oauth authentication</a:t>
            </a:r>
            <a:r>
              <a:rPr lang="en-IN"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686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503" y="293186"/>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9886" y="1306284"/>
            <a:ext cx="8915400" cy="4894218"/>
          </a:xfrm>
        </p:spPr>
        <p:txBody>
          <a:bodyPr>
            <a:noAutofit/>
          </a:bodyPr>
          <a:lstStyle/>
          <a:p>
            <a:pPr algn="just"/>
            <a:r>
              <a:rPr lang="en-IN" sz="2800" dirty="0" smtClean="0">
                <a:latin typeface="Times New Roman" panose="02020603050405020304" pitchFamily="18" charset="0"/>
                <a:cs typeface="Times New Roman" panose="02020603050405020304" pitchFamily="18" charset="0"/>
              </a:rPr>
              <a:t>Electronic product companies assign the task of collecting feedback to the CRM’s.</a:t>
            </a:r>
          </a:p>
          <a:p>
            <a:pPr algn="just"/>
            <a:r>
              <a:rPr lang="en-IN" sz="2800" dirty="0" smtClean="0">
                <a:latin typeface="Times New Roman" panose="02020603050405020304" pitchFamily="18" charset="0"/>
                <a:cs typeface="Times New Roman" panose="02020603050405020304" pitchFamily="18" charset="0"/>
              </a:rPr>
              <a:t>Companies like Croma send text messages to customers to collect feedback where they have to send individual messages to each and every person.</a:t>
            </a:r>
          </a:p>
          <a:p>
            <a:pPr algn="just"/>
            <a:r>
              <a:rPr lang="en-IN" sz="2800" dirty="0" smtClean="0">
                <a:latin typeface="Times New Roman" panose="02020603050405020304" pitchFamily="18" charset="0"/>
                <a:cs typeface="Times New Roman" panose="02020603050405020304" pitchFamily="18" charset="0"/>
              </a:rPr>
              <a:t>Therefore, with this system we are trying to send emails to collect feedback from the customers who had purchased products from their company much more efficiently and getting abstract of performance of the electronics in the market.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76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05" y="267056"/>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2468" y="1828803"/>
            <a:ext cx="8915400" cy="3431175"/>
          </a:xfrm>
        </p:spPr>
        <p:txBody>
          <a:bodyPr>
            <a:normAutofit/>
          </a:bodyPr>
          <a:lstStyle/>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Frontend</a:t>
            </a:r>
            <a:r>
              <a:rPr lang="en-US" b="1" dirty="0">
                <a:latin typeface="Times New Roman" panose="02020603050405020304" pitchFamily="18" charset="0"/>
                <a:ea typeface="Verdana" panose="020B0604030504040204" pitchFamily="34" charset="0"/>
                <a:cs typeface="Times New Roman" panose="02020603050405020304" pitchFamily="18" charset="0"/>
              </a:rPr>
              <a:t> </a:t>
            </a:r>
            <a:endParaRPr lang="en-IN" sz="1800" b="1" dirty="0">
              <a:latin typeface="Times New Roman" panose="02020603050405020304" pitchFamily="18" charset="0"/>
              <a:ea typeface="Verdana" panose="020B0604030504040204" pitchFamily="34" charset="0"/>
              <a:cs typeface="Times New Roman" panose="02020603050405020304" pitchFamily="18" charset="0"/>
            </a:endParaRP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React.js v16.x</a:t>
            </a: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Backend</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Node.js 11.8.0</a:t>
            </a: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Database (NoSQL)</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MongoDB Atlas</a:t>
            </a:r>
          </a:p>
          <a:p>
            <a:r>
              <a:rPr lang="en-US" sz="2000" b="1" dirty="0">
                <a:latin typeface="Times New Roman" panose="02020603050405020304" pitchFamily="18" charset="0"/>
                <a:ea typeface="Verdana" panose="020B0604030504040204" pitchFamily="34" charset="0"/>
                <a:cs typeface="Times New Roman" panose="02020603050405020304" pitchFamily="18" charset="0"/>
              </a:rPr>
              <a:t>Cloud Deployment</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Heroku </a:t>
            </a:r>
            <a:r>
              <a:rPr lang="en-US" sz="1800" dirty="0" smtClean="0">
                <a:latin typeface="Times New Roman" panose="02020603050405020304" pitchFamily="18" charset="0"/>
                <a:ea typeface="Verdana" panose="020B0604030504040204" pitchFamily="34" charset="0"/>
                <a:cs typeface="Times New Roman" panose="02020603050405020304" pitchFamily="18" charset="0"/>
              </a:rPr>
              <a:t>Deployment</a:t>
            </a:r>
          </a:p>
          <a:p>
            <a:pPr lvl="1"/>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1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650" y="301892"/>
            <a:ext cx="7350623" cy="708302"/>
          </a:xfrm>
        </p:spPr>
        <p:txBody>
          <a:bodyPr/>
          <a:lstStyle/>
          <a:p>
            <a:pPr algn="ctr"/>
            <a:r>
              <a:rPr lang="en-IN" b="1" dirty="0" smtClean="0">
                <a:latin typeface="Times New Roman" panose="02020603050405020304" pitchFamily="18" charset="0"/>
                <a:cs typeface="Times New Roman" panose="02020603050405020304" pitchFamily="18" charset="0"/>
              </a:rPr>
              <a:t>FUNCTIONAL </a:t>
            </a:r>
            <a:r>
              <a:rPr lang="en-IN"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1708261" y="1715589"/>
            <a:ext cx="8915400" cy="3953691"/>
          </a:xfrm>
        </p:spPr>
        <p:txBody>
          <a:bodyPr>
            <a:normAutofit/>
          </a:bodyPr>
          <a:lstStyle/>
          <a:p>
            <a:r>
              <a:rPr lang="en-IN" sz="2000" dirty="0" smtClean="0"/>
              <a:t>CRM </a:t>
            </a:r>
            <a:r>
              <a:rPr lang="en-IN" sz="2000" dirty="0"/>
              <a:t>Signs Up via </a:t>
            </a:r>
            <a:r>
              <a:rPr lang="en-IN" sz="2000" b="1" dirty="0"/>
              <a:t>Google </a:t>
            </a:r>
            <a:r>
              <a:rPr lang="en-IN" sz="2000" b="1" dirty="0" smtClean="0"/>
              <a:t>OAuth.</a:t>
            </a:r>
          </a:p>
          <a:p>
            <a:r>
              <a:rPr lang="en-IN" sz="2000" dirty="0" smtClean="0"/>
              <a:t>CRM </a:t>
            </a:r>
            <a:r>
              <a:rPr lang="en-IN" sz="2000" b="1" dirty="0" smtClean="0"/>
              <a:t>Pays </a:t>
            </a:r>
            <a:r>
              <a:rPr lang="en-IN" sz="2000" b="1" dirty="0"/>
              <a:t>for email credits</a:t>
            </a:r>
            <a:r>
              <a:rPr lang="en-IN" sz="2000" dirty="0"/>
              <a:t> via </a:t>
            </a:r>
            <a:r>
              <a:rPr lang="en-IN" sz="2000" dirty="0" smtClean="0"/>
              <a:t>Stripe.</a:t>
            </a:r>
          </a:p>
          <a:p>
            <a:r>
              <a:rPr lang="en-IN" sz="2000" dirty="0" smtClean="0"/>
              <a:t>CRM </a:t>
            </a:r>
            <a:r>
              <a:rPr lang="en-IN" sz="2000" b="1" dirty="0" smtClean="0"/>
              <a:t>creates </a:t>
            </a:r>
            <a:r>
              <a:rPr lang="en-IN" sz="2000" b="1" dirty="0"/>
              <a:t>a new </a:t>
            </a:r>
            <a:r>
              <a:rPr lang="en-IN" sz="2000" b="1" dirty="0" smtClean="0"/>
              <a:t>campaigns.</a:t>
            </a:r>
          </a:p>
          <a:p>
            <a:r>
              <a:rPr lang="en-IN" sz="2000" dirty="0" smtClean="0"/>
              <a:t>CRM </a:t>
            </a:r>
            <a:r>
              <a:rPr lang="en-IN" sz="2000" b="1" dirty="0" smtClean="0"/>
              <a:t>enters </a:t>
            </a:r>
            <a:r>
              <a:rPr lang="en-IN" sz="2000" b="1" dirty="0"/>
              <a:t>list of </a:t>
            </a:r>
            <a:r>
              <a:rPr lang="en-IN" sz="2000" b="1" dirty="0" smtClean="0"/>
              <a:t>emails </a:t>
            </a:r>
            <a:r>
              <a:rPr lang="en-IN" sz="2000" b="1" dirty="0"/>
              <a:t>to </a:t>
            </a:r>
            <a:r>
              <a:rPr lang="en-IN" sz="2000" b="1" dirty="0" smtClean="0"/>
              <a:t>collect feedback.</a:t>
            </a:r>
          </a:p>
          <a:p>
            <a:r>
              <a:rPr lang="en-IN" sz="2000" dirty="0" smtClean="0"/>
              <a:t>Application </a:t>
            </a:r>
            <a:r>
              <a:rPr lang="en-IN" sz="2000" b="1" dirty="0"/>
              <a:t>send </a:t>
            </a:r>
            <a:r>
              <a:rPr lang="en-IN" sz="2000" b="1" dirty="0" smtClean="0"/>
              <a:t>emails </a:t>
            </a:r>
            <a:r>
              <a:rPr lang="en-IN" sz="2000" b="1" dirty="0"/>
              <a:t>to list of </a:t>
            </a:r>
            <a:r>
              <a:rPr lang="en-IN" sz="2000" b="1" dirty="0" smtClean="0"/>
              <a:t>customer.</a:t>
            </a:r>
          </a:p>
          <a:p>
            <a:r>
              <a:rPr lang="en-IN" sz="2000" b="1" dirty="0" smtClean="0"/>
              <a:t>Customers </a:t>
            </a:r>
            <a:r>
              <a:rPr lang="en-IN" sz="2000" b="1" dirty="0"/>
              <a:t>click on the link </a:t>
            </a:r>
            <a:r>
              <a:rPr lang="en-IN" sz="2000" b="1" dirty="0" smtClean="0"/>
              <a:t>provided in the email </a:t>
            </a:r>
            <a:r>
              <a:rPr lang="en-IN" sz="2000" b="1" dirty="0"/>
              <a:t>to </a:t>
            </a:r>
            <a:r>
              <a:rPr lang="en-IN" sz="2000" b="1" dirty="0" smtClean="0"/>
              <a:t>send feedback.</a:t>
            </a:r>
          </a:p>
          <a:p>
            <a:r>
              <a:rPr lang="en-IN" sz="2000" dirty="0"/>
              <a:t>Application will </a:t>
            </a:r>
            <a:r>
              <a:rPr lang="en-IN" sz="2000" b="1" dirty="0"/>
              <a:t>tabulate feedback received</a:t>
            </a:r>
            <a:r>
              <a:rPr lang="en-IN" sz="2000" dirty="0" smtClean="0"/>
              <a:t>.</a:t>
            </a:r>
          </a:p>
          <a:p>
            <a:r>
              <a:rPr lang="en-IN" sz="2000" dirty="0" smtClean="0"/>
              <a:t>CRM </a:t>
            </a:r>
            <a:r>
              <a:rPr lang="en-IN" sz="2000" b="1" dirty="0" smtClean="0"/>
              <a:t>can </a:t>
            </a:r>
            <a:r>
              <a:rPr lang="en-IN" sz="2000" b="1" dirty="0"/>
              <a:t>see </a:t>
            </a:r>
            <a:r>
              <a:rPr lang="en-IN" sz="2000" b="1" dirty="0" smtClean="0"/>
              <a:t>list </a:t>
            </a:r>
            <a:r>
              <a:rPr lang="en-IN" sz="2000" b="1" dirty="0"/>
              <a:t>of all </a:t>
            </a:r>
            <a:r>
              <a:rPr lang="en-IN" sz="2000" b="1" dirty="0" smtClean="0"/>
              <a:t>feedback responses.</a:t>
            </a:r>
          </a:p>
          <a:p>
            <a:r>
              <a:rPr lang="en-IN" sz="2000" dirty="0" smtClean="0"/>
              <a:t>Logout</a:t>
            </a:r>
            <a:endParaRPr lang="en-IN" sz="2000" b="1" dirty="0" smtClean="0"/>
          </a:p>
        </p:txBody>
      </p:sp>
    </p:spTree>
    <p:extLst>
      <p:ext uri="{BB962C8B-B14F-4D97-AF65-F5344CB8AC3E}">
        <p14:creationId xmlns:p14="http://schemas.microsoft.com/office/powerpoint/2010/main" val="2330775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651" y="197391"/>
            <a:ext cx="8911687" cy="708301"/>
          </a:xfrm>
        </p:spPr>
        <p:txBody>
          <a:bodyPr/>
          <a:lstStyle/>
          <a:p>
            <a:pPr algn="ctr"/>
            <a:r>
              <a:rPr lang="en-IN" b="1" dirty="0" smtClean="0">
                <a:latin typeface="Times New Roman" panose="02020603050405020304" pitchFamily="18" charset="0"/>
                <a:cs typeface="Times New Roman" panose="02020603050405020304" pitchFamily="18" charset="0"/>
              </a:rPr>
              <a:t>Google Oauth Flow Diagram</a:t>
            </a:r>
            <a:endParaRPr lang="en-IN" b="1" dirty="0">
              <a:latin typeface="Times New Roman" panose="02020603050405020304" pitchFamily="18" charset="0"/>
              <a:cs typeface="Times New Roman" panose="02020603050405020304" pitchFamily="18" charset="0"/>
            </a:endParaRPr>
          </a:p>
        </p:txBody>
      </p:sp>
      <p:pic>
        <p:nvPicPr>
          <p:cNvPr id="1026" name="Picture 2" descr="https://lh4.googleusercontent.com/SYeWerrPIqKms8kasycx69eyHeTs1M7pMOO0Ja5UZ3GAvXMBrrgUKL-01OMRrOqTMs7mtV3U5wGfdHVdXFRRonGz0xDi6SvjTp_PfeemuLPWbQzUpf_cfYv_0Ts_bU6AEioFuQ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693" y="1207226"/>
            <a:ext cx="4943475"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65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021" y="182880"/>
            <a:ext cx="8911687" cy="734427"/>
          </a:xfrm>
        </p:spPr>
        <p:txBody>
          <a:bodyPr/>
          <a:lstStyle/>
          <a:p>
            <a:pPr algn="ctr"/>
            <a:r>
              <a:rPr lang="en-US" b="1" dirty="0" smtClean="0"/>
              <a:t>FLOW Diagram Of System</a:t>
            </a:r>
            <a:endParaRPr lang="en-US" b="1" dirty="0"/>
          </a:p>
        </p:txBody>
      </p:sp>
      <p:pic>
        <p:nvPicPr>
          <p:cNvPr id="4" name="Content Placeholder 3" descr="Flow_daigram.png"/>
          <p:cNvPicPr>
            <a:picLocks noGrp="1" noChangeAspect="1"/>
          </p:cNvPicPr>
          <p:nvPr>
            <p:ph idx="1"/>
          </p:nvPr>
        </p:nvPicPr>
        <p:blipFill>
          <a:blip r:embed="rId2"/>
          <a:stretch>
            <a:fillRect/>
          </a:stretch>
        </p:blipFill>
        <p:spPr>
          <a:xfrm>
            <a:off x="2769325" y="992777"/>
            <a:ext cx="6727371" cy="5630091"/>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3" y="193036"/>
            <a:ext cx="8911687" cy="642987"/>
          </a:xfrm>
        </p:spPr>
        <p:txBody>
          <a:bodyPr/>
          <a:lstStyle/>
          <a:p>
            <a:pPr algn="ctr"/>
            <a:r>
              <a:rPr lang="en-US" b="1" dirty="0" smtClean="0"/>
              <a:t>Use Case Diagram</a:t>
            </a:r>
            <a:endParaRPr lang="en-US" b="1" dirty="0"/>
          </a:p>
        </p:txBody>
      </p:sp>
      <p:pic>
        <p:nvPicPr>
          <p:cNvPr id="4" name="Content Placeholder 3" descr="UseCaseBulkEmailAggregator.jpg"/>
          <p:cNvPicPr>
            <a:picLocks noGrp="1" noChangeAspect="1"/>
          </p:cNvPicPr>
          <p:nvPr>
            <p:ph idx="1"/>
          </p:nvPr>
        </p:nvPicPr>
        <p:blipFill>
          <a:blip r:embed="rId2"/>
          <a:stretch>
            <a:fillRect/>
          </a:stretch>
        </p:blipFill>
        <p:spPr>
          <a:xfrm>
            <a:off x="1698172" y="1214849"/>
            <a:ext cx="8895806" cy="526433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302</TotalTime>
  <Words>463</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Verdana</vt:lpstr>
      <vt:lpstr>Wingdings 3</vt:lpstr>
      <vt:lpstr>Wisp</vt:lpstr>
      <vt:lpstr>BULK EMAIL AGGREGATOR</vt:lpstr>
      <vt:lpstr>ABSTRACT</vt:lpstr>
      <vt:lpstr>INTRODUCTION</vt:lpstr>
      <vt:lpstr>LITERATURE SURVEY</vt:lpstr>
      <vt:lpstr>TOOLS AND TECHNOLOGIES</vt:lpstr>
      <vt:lpstr>FUNCTIONAL REQUIREMENTS</vt:lpstr>
      <vt:lpstr>Google Oauth Flow Diagram</vt:lpstr>
      <vt:lpstr>FLOW Diagram Of System</vt:lpstr>
      <vt:lpstr>Use Case Diagram</vt:lpstr>
      <vt:lpstr>NON – FUNCTIONAL REQUIREMENTS</vt:lpstr>
      <vt:lpstr>HERE the live deployment of Web App</vt:lpstr>
      <vt:lpstr>USERS</vt:lpstr>
      <vt:lpstr>MODULES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Vijaykumar R Pai</cp:lastModifiedBy>
  <cp:revision>49</cp:revision>
  <dcterms:created xsi:type="dcterms:W3CDTF">2019-09-06T13:55:44Z</dcterms:created>
  <dcterms:modified xsi:type="dcterms:W3CDTF">2019-10-21T13:11:43Z</dcterms:modified>
</cp:coreProperties>
</file>