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62" r:id="rId4"/>
    <p:sldId id="258" r:id="rId5"/>
    <p:sldId id="259" r:id="rId6"/>
    <p:sldId id="264" r:id="rId7"/>
    <p:sldId id="263" r:id="rId8"/>
    <p:sldId id="261" r:id="rId9"/>
    <p:sldId id="265" r:id="rId10"/>
    <p:sldId id="266" r:id="rId11"/>
    <p:sldId id="269" r:id="rId12"/>
    <p:sldId id="268" r:id="rId13"/>
    <p:sldId id="272" r:id="rId14"/>
    <p:sldId id="270" r:id="rId15"/>
    <p:sldId id="26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427D19-0351-4103-A741-5E1795472167}" type="doc">
      <dgm:prSet loTypeId="urn:microsoft.com/office/officeart/2005/8/layout/pList1#2" loCatId="list" qsTypeId="urn:microsoft.com/office/officeart/2005/8/quickstyle/simple1" qsCatId="simple" csTypeId="urn:microsoft.com/office/officeart/2005/8/colors/accent2_5" csCatId="accent2" phldr="1"/>
      <dgm:spPr/>
      <dgm:t>
        <a:bodyPr/>
        <a:lstStyle/>
        <a:p>
          <a:endParaRPr lang="en-US"/>
        </a:p>
      </dgm:t>
    </dgm:pt>
    <dgm:pt modelId="{39A002AE-43AC-4A22-A58D-249C99275E59}">
      <dgm:prSet phldrT="[Text]"/>
      <dgm:spPr/>
      <dgm:t>
        <a:bodyPr/>
        <a:lstStyle/>
        <a:p>
          <a:r>
            <a:rPr lang="en-US" dirty="0" smtClean="0"/>
            <a:t>Google Authentication</a:t>
          </a:r>
          <a:endParaRPr lang="en-US" dirty="0"/>
        </a:p>
      </dgm:t>
    </dgm:pt>
    <dgm:pt modelId="{E09A4089-ECAB-4A9A-B391-DEAFF07C099F}" type="parTrans" cxnId="{732AE966-8981-4DBE-BCD5-14C21ED4F82D}">
      <dgm:prSet/>
      <dgm:spPr/>
      <dgm:t>
        <a:bodyPr/>
        <a:lstStyle/>
        <a:p>
          <a:endParaRPr lang="en-US"/>
        </a:p>
      </dgm:t>
    </dgm:pt>
    <dgm:pt modelId="{9BD58285-9960-4F12-8D1A-4FEC0575A76B}" type="sibTrans" cxnId="{732AE966-8981-4DBE-BCD5-14C21ED4F82D}">
      <dgm:prSet/>
      <dgm:spPr/>
      <dgm:t>
        <a:bodyPr/>
        <a:lstStyle/>
        <a:p>
          <a:endParaRPr lang="en-US"/>
        </a:p>
      </dgm:t>
    </dgm:pt>
    <dgm:pt modelId="{C37B6821-9F26-41F9-A14E-8F02D2B6B8BC}">
      <dgm:prSet phldrT="[Text]"/>
      <dgm:spPr/>
      <dgm:t>
        <a:bodyPr/>
        <a:lstStyle/>
        <a:p>
          <a:r>
            <a:rPr lang="en-US" dirty="0" smtClean="0"/>
            <a:t>Credit Points</a:t>
          </a:r>
          <a:endParaRPr lang="en-US" dirty="0"/>
        </a:p>
      </dgm:t>
    </dgm:pt>
    <dgm:pt modelId="{DDB4E834-3DF9-4401-B603-0913C61A1A85}" type="parTrans" cxnId="{22F60704-3D0B-4229-9FFB-3F9894ACAD40}">
      <dgm:prSet/>
      <dgm:spPr/>
      <dgm:t>
        <a:bodyPr/>
        <a:lstStyle/>
        <a:p>
          <a:endParaRPr lang="en-US"/>
        </a:p>
      </dgm:t>
    </dgm:pt>
    <dgm:pt modelId="{7141F728-0956-47F8-BC33-2BDDC4739419}" type="sibTrans" cxnId="{22F60704-3D0B-4229-9FFB-3F9894ACAD40}">
      <dgm:prSet/>
      <dgm:spPr/>
      <dgm:t>
        <a:bodyPr/>
        <a:lstStyle/>
        <a:p>
          <a:endParaRPr lang="en-US"/>
        </a:p>
      </dgm:t>
    </dgm:pt>
    <dgm:pt modelId="{5AB450A8-D3B3-4794-8D64-AC8E998BA2AE}">
      <dgm:prSet phldrT="[Text]"/>
      <dgm:spPr/>
      <dgm:t>
        <a:bodyPr/>
        <a:lstStyle/>
        <a:p>
          <a:r>
            <a:rPr lang="en-US" dirty="0" smtClean="0"/>
            <a:t>Payment Request/ Response</a:t>
          </a:r>
          <a:endParaRPr lang="en-US" dirty="0"/>
        </a:p>
      </dgm:t>
    </dgm:pt>
    <dgm:pt modelId="{D7CD086F-E9AB-4C68-88CA-CCC8C1B8B025}" type="parTrans" cxnId="{6C72B5AE-DD12-4BB6-B347-16A20F096834}">
      <dgm:prSet/>
      <dgm:spPr/>
      <dgm:t>
        <a:bodyPr/>
        <a:lstStyle/>
        <a:p>
          <a:endParaRPr lang="en-US"/>
        </a:p>
      </dgm:t>
    </dgm:pt>
    <dgm:pt modelId="{114ED664-B360-49B1-A708-BB4F100E50C6}" type="sibTrans" cxnId="{6C72B5AE-DD12-4BB6-B347-16A20F096834}">
      <dgm:prSet/>
      <dgm:spPr/>
      <dgm:t>
        <a:bodyPr/>
        <a:lstStyle/>
        <a:p>
          <a:endParaRPr lang="en-US"/>
        </a:p>
      </dgm:t>
    </dgm:pt>
    <dgm:pt modelId="{6A4C5589-C362-4B72-9BF7-485EF1B860E6}">
      <dgm:prSet phldrT="[Text]"/>
      <dgm:spPr/>
      <dgm:t>
        <a:bodyPr/>
        <a:lstStyle/>
        <a:p>
          <a:r>
            <a:rPr lang="en-US" dirty="0" smtClean="0"/>
            <a:t>Creating Survey and Sending</a:t>
          </a:r>
          <a:endParaRPr lang="en-US" dirty="0"/>
        </a:p>
      </dgm:t>
    </dgm:pt>
    <dgm:pt modelId="{BA386485-D751-473A-BC12-5A5FFEFC0C21}" type="parTrans" cxnId="{9B276A27-EB08-44D8-BA84-1D5187C15A2D}">
      <dgm:prSet/>
      <dgm:spPr/>
      <dgm:t>
        <a:bodyPr/>
        <a:lstStyle/>
        <a:p>
          <a:endParaRPr lang="en-US"/>
        </a:p>
      </dgm:t>
    </dgm:pt>
    <dgm:pt modelId="{2B758CB9-4987-45CF-8564-6F9311133035}" type="sibTrans" cxnId="{9B276A27-EB08-44D8-BA84-1D5187C15A2D}">
      <dgm:prSet/>
      <dgm:spPr/>
      <dgm:t>
        <a:bodyPr/>
        <a:lstStyle/>
        <a:p>
          <a:endParaRPr lang="en-US"/>
        </a:p>
      </dgm:t>
    </dgm:pt>
    <dgm:pt modelId="{BB320F9D-90D8-4FF7-8271-4D384EA69FAC}">
      <dgm:prSet phldrT="[Text]"/>
      <dgm:spPr/>
      <dgm:t>
        <a:bodyPr/>
        <a:lstStyle/>
        <a:p>
          <a:r>
            <a:rPr lang="en-US" dirty="0" smtClean="0"/>
            <a:t>Survey Collection </a:t>
          </a:r>
          <a:endParaRPr lang="en-US" dirty="0"/>
        </a:p>
      </dgm:t>
    </dgm:pt>
    <dgm:pt modelId="{0A93162B-5FF2-4232-8517-5CF8BAD177D7}" type="parTrans" cxnId="{E4D020FF-482D-40D8-914E-C841798167D8}">
      <dgm:prSet/>
      <dgm:spPr/>
      <dgm:t>
        <a:bodyPr/>
        <a:lstStyle/>
        <a:p>
          <a:endParaRPr lang="en-US"/>
        </a:p>
      </dgm:t>
    </dgm:pt>
    <dgm:pt modelId="{15990759-E828-444F-984E-A0485A95FC91}" type="sibTrans" cxnId="{E4D020FF-482D-40D8-914E-C841798167D8}">
      <dgm:prSet/>
      <dgm:spPr/>
      <dgm:t>
        <a:bodyPr/>
        <a:lstStyle/>
        <a:p>
          <a:endParaRPr lang="en-US"/>
        </a:p>
      </dgm:t>
    </dgm:pt>
    <dgm:pt modelId="{F8DDDF5F-D1CB-4E34-B065-0291043D749A}">
      <dgm:prSet phldrT="[Text]"/>
      <dgm:spPr/>
      <dgm:t>
        <a:bodyPr/>
        <a:lstStyle/>
        <a:p>
          <a:r>
            <a:rPr lang="en-US" dirty="0" smtClean="0"/>
            <a:t>Visualization of Survey</a:t>
          </a:r>
          <a:endParaRPr lang="en-US" dirty="0"/>
        </a:p>
      </dgm:t>
    </dgm:pt>
    <dgm:pt modelId="{16DD753F-9354-4687-A197-331A48B7A5EB}" type="parTrans" cxnId="{A4500BC4-5A81-40B5-B058-DD693F2DDC1F}">
      <dgm:prSet/>
      <dgm:spPr/>
      <dgm:t>
        <a:bodyPr/>
        <a:lstStyle/>
        <a:p>
          <a:endParaRPr lang="en-US"/>
        </a:p>
      </dgm:t>
    </dgm:pt>
    <dgm:pt modelId="{421C979D-BCF9-456F-8C9D-2311B3325342}" type="sibTrans" cxnId="{A4500BC4-5A81-40B5-B058-DD693F2DDC1F}">
      <dgm:prSet/>
      <dgm:spPr/>
      <dgm:t>
        <a:bodyPr/>
        <a:lstStyle/>
        <a:p>
          <a:endParaRPr lang="en-US"/>
        </a:p>
      </dgm:t>
    </dgm:pt>
    <dgm:pt modelId="{674C8BBF-C822-436B-A0AE-28128444B4EC}" type="pres">
      <dgm:prSet presAssocID="{A4427D19-0351-4103-A741-5E1795472167}" presName="Name0" presStyleCnt="0">
        <dgm:presLayoutVars>
          <dgm:dir/>
          <dgm:resizeHandles val="exact"/>
        </dgm:presLayoutVars>
      </dgm:prSet>
      <dgm:spPr/>
      <dgm:t>
        <a:bodyPr/>
        <a:lstStyle/>
        <a:p>
          <a:endParaRPr lang="en-US"/>
        </a:p>
      </dgm:t>
    </dgm:pt>
    <dgm:pt modelId="{9D15CD82-9214-488A-8ECA-90532745F384}" type="pres">
      <dgm:prSet presAssocID="{39A002AE-43AC-4A22-A58D-249C99275E59}" presName="compNode" presStyleCnt="0"/>
      <dgm:spPr/>
    </dgm:pt>
    <dgm:pt modelId="{8D2141B3-1484-482D-A600-98934361663E}" type="pres">
      <dgm:prSet presAssocID="{39A002AE-43AC-4A22-A58D-249C99275E59}" presName="pictRect" presStyleLbl="node1" presStyleIdx="0" presStyleCnt="6" custScaleX="68294"/>
      <dgm:spPr>
        <a:blipFill rotWithShape="0">
          <a:blip xmlns:r="http://schemas.openxmlformats.org/officeDocument/2006/relationships" r:embed="rId1"/>
          <a:stretch>
            <a:fillRect/>
          </a:stretch>
        </a:blipFill>
      </dgm:spPr>
    </dgm:pt>
    <dgm:pt modelId="{AAD60625-DF95-4812-BDCA-1D1454074B43}" type="pres">
      <dgm:prSet presAssocID="{39A002AE-43AC-4A22-A58D-249C99275E59}" presName="textRect" presStyleLbl="revTx" presStyleIdx="0" presStyleCnt="6">
        <dgm:presLayoutVars>
          <dgm:bulletEnabled val="1"/>
        </dgm:presLayoutVars>
      </dgm:prSet>
      <dgm:spPr/>
      <dgm:t>
        <a:bodyPr/>
        <a:lstStyle/>
        <a:p>
          <a:endParaRPr lang="en-US"/>
        </a:p>
      </dgm:t>
    </dgm:pt>
    <dgm:pt modelId="{A9823F57-3C05-4D89-96AF-F4468731EED2}" type="pres">
      <dgm:prSet presAssocID="{9BD58285-9960-4F12-8D1A-4FEC0575A76B}" presName="sibTrans" presStyleLbl="sibTrans2D1" presStyleIdx="0" presStyleCnt="0"/>
      <dgm:spPr/>
      <dgm:t>
        <a:bodyPr/>
        <a:lstStyle/>
        <a:p>
          <a:endParaRPr lang="en-US"/>
        </a:p>
      </dgm:t>
    </dgm:pt>
    <dgm:pt modelId="{B060A1E4-9B54-49BF-A4A2-6B2EEF5AE53C}" type="pres">
      <dgm:prSet presAssocID="{C37B6821-9F26-41F9-A14E-8F02D2B6B8BC}" presName="compNode" presStyleCnt="0"/>
      <dgm:spPr/>
    </dgm:pt>
    <dgm:pt modelId="{925AF46F-BF3A-477A-A6A4-B47AE179854C}" type="pres">
      <dgm:prSet presAssocID="{C37B6821-9F26-41F9-A14E-8F02D2B6B8BC}" presName="pictRect" presStyleLbl="node1" presStyleIdx="1" presStyleCnt="6" custScaleX="75396"/>
      <dgm:spPr>
        <a:blipFill rotWithShape="0">
          <a:blip xmlns:r="http://schemas.openxmlformats.org/officeDocument/2006/relationships" r:embed="rId2"/>
          <a:stretch>
            <a:fillRect/>
          </a:stretch>
        </a:blipFill>
      </dgm:spPr>
    </dgm:pt>
    <dgm:pt modelId="{C7F88B65-966B-4E8C-A32A-46B4FE48CC97}" type="pres">
      <dgm:prSet presAssocID="{C37B6821-9F26-41F9-A14E-8F02D2B6B8BC}" presName="textRect" presStyleLbl="revTx" presStyleIdx="1" presStyleCnt="6">
        <dgm:presLayoutVars>
          <dgm:bulletEnabled val="1"/>
        </dgm:presLayoutVars>
      </dgm:prSet>
      <dgm:spPr/>
      <dgm:t>
        <a:bodyPr/>
        <a:lstStyle/>
        <a:p>
          <a:endParaRPr lang="en-US"/>
        </a:p>
      </dgm:t>
    </dgm:pt>
    <dgm:pt modelId="{B31CCF77-A941-449E-895F-29628667A553}" type="pres">
      <dgm:prSet presAssocID="{7141F728-0956-47F8-BC33-2BDDC4739419}" presName="sibTrans" presStyleLbl="sibTrans2D1" presStyleIdx="0" presStyleCnt="0"/>
      <dgm:spPr/>
      <dgm:t>
        <a:bodyPr/>
        <a:lstStyle/>
        <a:p>
          <a:endParaRPr lang="en-US"/>
        </a:p>
      </dgm:t>
    </dgm:pt>
    <dgm:pt modelId="{F2B2100E-3ED2-4549-BD31-2586EC58FA93}" type="pres">
      <dgm:prSet presAssocID="{5AB450A8-D3B3-4794-8D64-AC8E998BA2AE}" presName="compNode" presStyleCnt="0"/>
      <dgm:spPr/>
    </dgm:pt>
    <dgm:pt modelId="{0DA907F7-AFF0-46CB-B592-5DAF2CCCAE95}" type="pres">
      <dgm:prSet presAssocID="{5AB450A8-D3B3-4794-8D64-AC8E998BA2AE}" presName="pictRect" presStyleLbl="node1" presStyleIdx="2" presStyleCnt="6" custScaleX="70361"/>
      <dgm:spPr>
        <a:blipFill rotWithShape="0">
          <a:blip xmlns:r="http://schemas.openxmlformats.org/officeDocument/2006/relationships" r:embed="rId3"/>
          <a:stretch>
            <a:fillRect/>
          </a:stretch>
        </a:blipFill>
      </dgm:spPr>
    </dgm:pt>
    <dgm:pt modelId="{2ACA4B79-A1D0-4D2A-AF26-5DD772C94C7A}" type="pres">
      <dgm:prSet presAssocID="{5AB450A8-D3B3-4794-8D64-AC8E998BA2AE}" presName="textRect" presStyleLbl="revTx" presStyleIdx="2" presStyleCnt="6">
        <dgm:presLayoutVars>
          <dgm:bulletEnabled val="1"/>
        </dgm:presLayoutVars>
      </dgm:prSet>
      <dgm:spPr/>
      <dgm:t>
        <a:bodyPr/>
        <a:lstStyle/>
        <a:p>
          <a:endParaRPr lang="en-US"/>
        </a:p>
      </dgm:t>
    </dgm:pt>
    <dgm:pt modelId="{FE64801E-2BC0-4804-83A0-5704EFFF7258}" type="pres">
      <dgm:prSet presAssocID="{114ED664-B360-49B1-A708-BB4F100E50C6}" presName="sibTrans" presStyleLbl="sibTrans2D1" presStyleIdx="0" presStyleCnt="0"/>
      <dgm:spPr/>
      <dgm:t>
        <a:bodyPr/>
        <a:lstStyle/>
        <a:p>
          <a:endParaRPr lang="en-US"/>
        </a:p>
      </dgm:t>
    </dgm:pt>
    <dgm:pt modelId="{D1B6C1CA-3D96-4591-8A27-CC991A008A52}" type="pres">
      <dgm:prSet presAssocID="{6A4C5589-C362-4B72-9BF7-485EF1B860E6}" presName="compNode" presStyleCnt="0"/>
      <dgm:spPr/>
    </dgm:pt>
    <dgm:pt modelId="{DFD27D65-BB59-4A3A-98AC-8150C4BC0ABC}" type="pres">
      <dgm:prSet presAssocID="{6A4C5589-C362-4B72-9BF7-485EF1B860E6}" presName="pictRect" presStyleLbl="node1" presStyleIdx="3" presStyleCnt="6" custScaleX="66965"/>
      <dgm:spPr>
        <a:blipFill rotWithShape="0">
          <a:blip xmlns:r="http://schemas.openxmlformats.org/officeDocument/2006/relationships" r:embed="rId4"/>
          <a:stretch>
            <a:fillRect/>
          </a:stretch>
        </a:blipFill>
      </dgm:spPr>
    </dgm:pt>
    <dgm:pt modelId="{AC4AF204-8587-4FB2-9DCB-A0967B194FD6}" type="pres">
      <dgm:prSet presAssocID="{6A4C5589-C362-4B72-9BF7-485EF1B860E6}" presName="textRect" presStyleLbl="revTx" presStyleIdx="3" presStyleCnt="6">
        <dgm:presLayoutVars>
          <dgm:bulletEnabled val="1"/>
        </dgm:presLayoutVars>
      </dgm:prSet>
      <dgm:spPr/>
      <dgm:t>
        <a:bodyPr/>
        <a:lstStyle/>
        <a:p>
          <a:endParaRPr lang="en-US"/>
        </a:p>
      </dgm:t>
    </dgm:pt>
    <dgm:pt modelId="{E3BB7490-7059-4D51-AED9-1E5FD3C13638}" type="pres">
      <dgm:prSet presAssocID="{2B758CB9-4987-45CF-8564-6F9311133035}" presName="sibTrans" presStyleLbl="sibTrans2D1" presStyleIdx="0" presStyleCnt="0"/>
      <dgm:spPr/>
      <dgm:t>
        <a:bodyPr/>
        <a:lstStyle/>
        <a:p>
          <a:endParaRPr lang="en-US"/>
        </a:p>
      </dgm:t>
    </dgm:pt>
    <dgm:pt modelId="{91FB22D2-2C6C-4A75-A397-E8F7FD1E7599}" type="pres">
      <dgm:prSet presAssocID="{BB320F9D-90D8-4FF7-8271-4D384EA69FAC}" presName="compNode" presStyleCnt="0"/>
      <dgm:spPr/>
    </dgm:pt>
    <dgm:pt modelId="{35F317AE-4F09-40DF-A7FB-E38F93381865}" type="pres">
      <dgm:prSet presAssocID="{BB320F9D-90D8-4FF7-8271-4D384EA69FAC}" presName="pictRect" presStyleLbl="node1" presStyleIdx="4" presStyleCnt="6" custScaleX="72738"/>
      <dgm:spPr>
        <a:blipFill rotWithShape="0">
          <a:blip xmlns:r="http://schemas.openxmlformats.org/officeDocument/2006/relationships" r:embed="rId5"/>
          <a:stretch>
            <a:fillRect/>
          </a:stretch>
        </a:blipFill>
      </dgm:spPr>
    </dgm:pt>
    <dgm:pt modelId="{4B61C367-C592-4116-8F63-8702012DEC65}" type="pres">
      <dgm:prSet presAssocID="{BB320F9D-90D8-4FF7-8271-4D384EA69FAC}" presName="textRect" presStyleLbl="revTx" presStyleIdx="4" presStyleCnt="6">
        <dgm:presLayoutVars>
          <dgm:bulletEnabled val="1"/>
        </dgm:presLayoutVars>
      </dgm:prSet>
      <dgm:spPr/>
      <dgm:t>
        <a:bodyPr/>
        <a:lstStyle/>
        <a:p>
          <a:endParaRPr lang="en-US"/>
        </a:p>
      </dgm:t>
    </dgm:pt>
    <dgm:pt modelId="{98404CA9-9B6F-467F-8BA0-33EEA3E815DB}" type="pres">
      <dgm:prSet presAssocID="{15990759-E828-444F-984E-A0485A95FC91}" presName="sibTrans" presStyleLbl="sibTrans2D1" presStyleIdx="0" presStyleCnt="0"/>
      <dgm:spPr/>
      <dgm:t>
        <a:bodyPr/>
        <a:lstStyle/>
        <a:p>
          <a:endParaRPr lang="en-US"/>
        </a:p>
      </dgm:t>
    </dgm:pt>
    <dgm:pt modelId="{E12F05EE-E7FC-4687-BC8C-979B99E26358}" type="pres">
      <dgm:prSet presAssocID="{F8DDDF5F-D1CB-4E34-B065-0291043D749A}" presName="compNode" presStyleCnt="0"/>
      <dgm:spPr/>
    </dgm:pt>
    <dgm:pt modelId="{0984BAB1-9720-4850-9A45-5D937532FF8E}" type="pres">
      <dgm:prSet presAssocID="{F8DDDF5F-D1CB-4E34-B065-0291043D749A}" presName="pictRect" presStyleLbl="node1" presStyleIdx="5" presStyleCnt="6" custScaleX="63889"/>
      <dgm:spPr>
        <a:blipFill rotWithShape="0">
          <a:blip xmlns:r="http://schemas.openxmlformats.org/officeDocument/2006/relationships" r:embed="rId6"/>
          <a:stretch>
            <a:fillRect/>
          </a:stretch>
        </a:blipFill>
      </dgm:spPr>
    </dgm:pt>
    <dgm:pt modelId="{DF4D0825-285F-4F61-B90E-3849784C22A5}" type="pres">
      <dgm:prSet presAssocID="{F8DDDF5F-D1CB-4E34-B065-0291043D749A}" presName="textRect" presStyleLbl="revTx" presStyleIdx="5" presStyleCnt="6">
        <dgm:presLayoutVars>
          <dgm:bulletEnabled val="1"/>
        </dgm:presLayoutVars>
      </dgm:prSet>
      <dgm:spPr/>
      <dgm:t>
        <a:bodyPr/>
        <a:lstStyle/>
        <a:p>
          <a:endParaRPr lang="en-US"/>
        </a:p>
      </dgm:t>
    </dgm:pt>
  </dgm:ptLst>
  <dgm:cxnLst>
    <dgm:cxn modelId="{EC2D03D2-3F6C-4356-9D4F-7A6F3B97E13F}" type="presOf" srcId="{C37B6821-9F26-41F9-A14E-8F02D2B6B8BC}" destId="{C7F88B65-966B-4E8C-A32A-46B4FE48CC97}" srcOrd="0" destOrd="0" presId="urn:microsoft.com/office/officeart/2005/8/layout/pList1#2"/>
    <dgm:cxn modelId="{732AE966-8981-4DBE-BCD5-14C21ED4F82D}" srcId="{A4427D19-0351-4103-A741-5E1795472167}" destId="{39A002AE-43AC-4A22-A58D-249C99275E59}" srcOrd="0" destOrd="0" parTransId="{E09A4089-ECAB-4A9A-B391-DEAFF07C099F}" sibTransId="{9BD58285-9960-4F12-8D1A-4FEC0575A76B}"/>
    <dgm:cxn modelId="{2965BD5A-47DE-4C86-8CA5-13097A3353AC}" type="presOf" srcId="{A4427D19-0351-4103-A741-5E1795472167}" destId="{674C8BBF-C822-436B-A0AE-28128444B4EC}" srcOrd="0" destOrd="0" presId="urn:microsoft.com/office/officeart/2005/8/layout/pList1#2"/>
    <dgm:cxn modelId="{6C72B5AE-DD12-4BB6-B347-16A20F096834}" srcId="{A4427D19-0351-4103-A741-5E1795472167}" destId="{5AB450A8-D3B3-4794-8D64-AC8E998BA2AE}" srcOrd="2" destOrd="0" parTransId="{D7CD086F-E9AB-4C68-88CA-CCC8C1B8B025}" sibTransId="{114ED664-B360-49B1-A708-BB4F100E50C6}"/>
    <dgm:cxn modelId="{D746DD7E-FB75-4256-8C50-06E030CC4D33}" type="presOf" srcId="{BB320F9D-90D8-4FF7-8271-4D384EA69FAC}" destId="{4B61C367-C592-4116-8F63-8702012DEC65}" srcOrd="0" destOrd="0" presId="urn:microsoft.com/office/officeart/2005/8/layout/pList1#2"/>
    <dgm:cxn modelId="{2B45B9E7-1D02-4974-B8CC-BAA1B0F1B4B8}" type="presOf" srcId="{5AB450A8-D3B3-4794-8D64-AC8E998BA2AE}" destId="{2ACA4B79-A1D0-4D2A-AF26-5DD772C94C7A}" srcOrd="0" destOrd="0" presId="urn:microsoft.com/office/officeart/2005/8/layout/pList1#2"/>
    <dgm:cxn modelId="{387AC00B-54BB-4DD5-A26D-C615A0AF9FE7}" type="presOf" srcId="{6A4C5589-C362-4B72-9BF7-485EF1B860E6}" destId="{AC4AF204-8587-4FB2-9DCB-A0967B194FD6}" srcOrd="0" destOrd="0" presId="urn:microsoft.com/office/officeart/2005/8/layout/pList1#2"/>
    <dgm:cxn modelId="{22F60704-3D0B-4229-9FFB-3F9894ACAD40}" srcId="{A4427D19-0351-4103-A741-5E1795472167}" destId="{C37B6821-9F26-41F9-A14E-8F02D2B6B8BC}" srcOrd="1" destOrd="0" parTransId="{DDB4E834-3DF9-4401-B603-0913C61A1A85}" sibTransId="{7141F728-0956-47F8-BC33-2BDDC4739419}"/>
    <dgm:cxn modelId="{50046DFF-787B-48D0-91A8-29FE83C9E5DB}" type="presOf" srcId="{39A002AE-43AC-4A22-A58D-249C99275E59}" destId="{AAD60625-DF95-4812-BDCA-1D1454074B43}" srcOrd="0" destOrd="0" presId="urn:microsoft.com/office/officeart/2005/8/layout/pList1#2"/>
    <dgm:cxn modelId="{7A6D30B3-ACA9-4AB4-892D-3DD81FD9795B}" type="presOf" srcId="{114ED664-B360-49B1-A708-BB4F100E50C6}" destId="{FE64801E-2BC0-4804-83A0-5704EFFF7258}" srcOrd="0" destOrd="0" presId="urn:microsoft.com/office/officeart/2005/8/layout/pList1#2"/>
    <dgm:cxn modelId="{E4D020FF-482D-40D8-914E-C841798167D8}" srcId="{A4427D19-0351-4103-A741-5E1795472167}" destId="{BB320F9D-90D8-4FF7-8271-4D384EA69FAC}" srcOrd="4" destOrd="0" parTransId="{0A93162B-5FF2-4232-8517-5CF8BAD177D7}" sibTransId="{15990759-E828-444F-984E-A0485A95FC91}"/>
    <dgm:cxn modelId="{94FAA872-CE04-481D-879F-3E75E39B5E4F}" type="presOf" srcId="{9BD58285-9960-4F12-8D1A-4FEC0575A76B}" destId="{A9823F57-3C05-4D89-96AF-F4468731EED2}" srcOrd="0" destOrd="0" presId="urn:microsoft.com/office/officeart/2005/8/layout/pList1#2"/>
    <dgm:cxn modelId="{125A7F45-7AD9-42EA-86CB-9624DC8D218C}" type="presOf" srcId="{7141F728-0956-47F8-BC33-2BDDC4739419}" destId="{B31CCF77-A941-449E-895F-29628667A553}" srcOrd="0" destOrd="0" presId="urn:microsoft.com/office/officeart/2005/8/layout/pList1#2"/>
    <dgm:cxn modelId="{7F91F868-4FCC-44E5-BFBB-BC49C3FF422F}" type="presOf" srcId="{F8DDDF5F-D1CB-4E34-B065-0291043D749A}" destId="{DF4D0825-285F-4F61-B90E-3849784C22A5}" srcOrd="0" destOrd="0" presId="urn:microsoft.com/office/officeart/2005/8/layout/pList1#2"/>
    <dgm:cxn modelId="{9B276A27-EB08-44D8-BA84-1D5187C15A2D}" srcId="{A4427D19-0351-4103-A741-5E1795472167}" destId="{6A4C5589-C362-4B72-9BF7-485EF1B860E6}" srcOrd="3" destOrd="0" parTransId="{BA386485-D751-473A-BC12-5A5FFEFC0C21}" sibTransId="{2B758CB9-4987-45CF-8564-6F9311133035}"/>
    <dgm:cxn modelId="{BF050C95-7F28-4A58-8506-CBA422C77B59}" type="presOf" srcId="{15990759-E828-444F-984E-A0485A95FC91}" destId="{98404CA9-9B6F-467F-8BA0-33EEA3E815DB}" srcOrd="0" destOrd="0" presId="urn:microsoft.com/office/officeart/2005/8/layout/pList1#2"/>
    <dgm:cxn modelId="{F262AB78-F05E-49EF-BC6C-A304D28F8032}" type="presOf" srcId="{2B758CB9-4987-45CF-8564-6F9311133035}" destId="{E3BB7490-7059-4D51-AED9-1E5FD3C13638}" srcOrd="0" destOrd="0" presId="urn:microsoft.com/office/officeart/2005/8/layout/pList1#2"/>
    <dgm:cxn modelId="{A4500BC4-5A81-40B5-B058-DD693F2DDC1F}" srcId="{A4427D19-0351-4103-A741-5E1795472167}" destId="{F8DDDF5F-D1CB-4E34-B065-0291043D749A}" srcOrd="5" destOrd="0" parTransId="{16DD753F-9354-4687-A197-331A48B7A5EB}" sibTransId="{421C979D-BCF9-456F-8C9D-2311B3325342}"/>
    <dgm:cxn modelId="{BC92A6FC-8E38-48F0-895D-A6263CAA0260}" type="presParOf" srcId="{674C8BBF-C822-436B-A0AE-28128444B4EC}" destId="{9D15CD82-9214-488A-8ECA-90532745F384}" srcOrd="0" destOrd="0" presId="urn:microsoft.com/office/officeart/2005/8/layout/pList1#2"/>
    <dgm:cxn modelId="{290B8E59-84F2-4505-8D35-411EA246134E}" type="presParOf" srcId="{9D15CD82-9214-488A-8ECA-90532745F384}" destId="{8D2141B3-1484-482D-A600-98934361663E}" srcOrd="0" destOrd="0" presId="urn:microsoft.com/office/officeart/2005/8/layout/pList1#2"/>
    <dgm:cxn modelId="{321B5610-BBE9-403B-9A46-976F63036957}" type="presParOf" srcId="{9D15CD82-9214-488A-8ECA-90532745F384}" destId="{AAD60625-DF95-4812-BDCA-1D1454074B43}" srcOrd="1" destOrd="0" presId="urn:microsoft.com/office/officeart/2005/8/layout/pList1#2"/>
    <dgm:cxn modelId="{313C985A-D049-4195-ABC4-CDB96C72D453}" type="presParOf" srcId="{674C8BBF-C822-436B-A0AE-28128444B4EC}" destId="{A9823F57-3C05-4D89-96AF-F4468731EED2}" srcOrd="1" destOrd="0" presId="urn:microsoft.com/office/officeart/2005/8/layout/pList1#2"/>
    <dgm:cxn modelId="{7CE5E390-46BD-4422-BA77-E603BD3FCD63}" type="presParOf" srcId="{674C8BBF-C822-436B-A0AE-28128444B4EC}" destId="{B060A1E4-9B54-49BF-A4A2-6B2EEF5AE53C}" srcOrd="2" destOrd="0" presId="urn:microsoft.com/office/officeart/2005/8/layout/pList1#2"/>
    <dgm:cxn modelId="{57AF01AB-5996-46E7-A691-D44425C6D80E}" type="presParOf" srcId="{B060A1E4-9B54-49BF-A4A2-6B2EEF5AE53C}" destId="{925AF46F-BF3A-477A-A6A4-B47AE179854C}" srcOrd="0" destOrd="0" presId="urn:microsoft.com/office/officeart/2005/8/layout/pList1#2"/>
    <dgm:cxn modelId="{057BCC96-47A2-4D0C-A347-F0FA15A7F558}" type="presParOf" srcId="{B060A1E4-9B54-49BF-A4A2-6B2EEF5AE53C}" destId="{C7F88B65-966B-4E8C-A32A-46B4FE48CC97}" srcOrd="1" destOrd="0" presId="urn:microsoft.com/office/officeart/2005/8/layout/pList1#2"/>
    <dgm:cxn modelId="{AFA7F616-158A-4C69-B974-5D85BDDE807C}" type="presParOf" srcId="{674C8BBF-C822-436B-A0AE-28128444B4EC}" destId="{B31CCF77-A941-449E-895F-29628667A553}" srcOrd="3" destOrd="0" presId="urn:microsoft.com/office/officeart/2005/8/layout/pList1#2"/>
    <dgm:cxn modelId="{19C4773B-A20C-47CD-847C-AA973C53EA03}" type="presParOf" srcId="{674C8BBF-C822-436B-A0AE-28128444B4EC}" destId="{F2B2100E-3ED2-4549-BD31-2586EC58FA93}" srcOrd="4" destOrd="0" presId="urn:microsoft.com/office/officeart/2005/8/layout/pList1#2"/>
    <dgm:cxn modelId="{CAE0C9D3-41E7-4A40-B38B-80262EE964A1}" type="presParOf" srcId="{F2B2100E-3ED2-4549-BD31-2586EC58FA93}" destId="{0DA907F7-AFF0-46CB-B592-5DAF2CCCAE95}" srcOrd="0" destOrd="0" presId="urn:microsoft.com/office/officeart/2005/8/layout/pList1#2"/>
    <dgm:cxn modelId="{E8DA6216-BFD1-47BF-A477-24A217369D7F}" type="presParOf" srcId="{F2B2100E-3ED2-4549-BD31-2586EC58FA93}" destId="{2ACA4B79-A1D0-4D2A-AF26-5DD772C94C7A}" srcOrd="1" destOrd="0" presId="urn:microsoft.com/office/officeart/2005/8/layout/pList1#2"/>
    <dgm:cxn modelId="{C401983A-FD70-4759-B538-D6BB7F2D96E2}" type="presParOf" srcId="{674C8BBF-C822-436B-A0AE-28128444B4EC}" destId="{FE64801E-2BC0-4804-83A0-5704EFFF7258}" srcOrd="5" destOrd="0" presId="urn:microsoft.com/office/officeart/2005/8/layout/pList1#2"/>
    <dgm:cxn modelId="{A5AB8FDD-402E-4781-A11C-DE32CE21C5D0}" type="presParOf" srcId="{674C8BBF-C822-436B-A0AE-28128444B4EC}" destId="{D1B6C1CA-3D96-4591-8A27-CC991A008A52}" srcOrd="6" destOrd="0" presId="urn:microsoft.com/office/officeart/2005/8/layout/pList1#2"/>
    <dgm:cxn modelId="{F7CE111A-299B-46B3-B526-AB7C6CB9ED76}" type="presParOf" srcId="{D1B6C1CA-3D96-4591-8A27-CC991A008A52}" destId="{DFD27D65-BB59-4A3A-98AC-8150C4BC0ABC}" srcOrd="0" destOrd="0" presId="urn:microsoft.com/office/officeart/2005/8/layout/pList1#2"/>
    <dgm:cxn modelId="{18613AD5-69D1-47DE-97D1-9B1B0A9DBA99}" type="presParOf" srcId="{D1B6C1CA-3D96-4591-8A27-CC991A008A52}" destId="{AC4AF204-8587-4FB2-9DCB-A0967B194FD6}" srcOrd="1" destOrd="0" presId="urn:microsoft.com/office/officeart/2005/8/layout/pList1#2"/>
    <dgm:cxn modelId="{9A7059A6-EF53-4ED8-BB28-A61B57AC098D}" type="presParOf" srcId="{674C8BBF-C822-436B-A0AE-28128444B4EC}" destId="{E3BB7490-7059-4D51-AED9-1E5FD3C13638}" srcOrd="7" destOrd="0" presId="urn:microsoft.com/office/officeart/2005/8/layout/pList1#2"/>
    <dgm:cxn modelId="{65CD7E37-C123-4012-B9C6-FEA40EE41744}" type="presParOf" srcId="{674C8BBF-C822-436B-A0AE-28128444B4EC}" destId="{91FB22D2-2C6C-4A75-A397-E8F7FD1E7599}" srcOrd="8" destOrd="0" presId="urn:microsoft.com/office/officeart/2005/8/layout/pList1#2"/>
    <dgm:cxn modelId="{0E20A81F-6CDD-4F1C-ADDB-98212FD558BA}" type="presParOf" srcId="{91FB22D2-2C6C-4A75-A397-E8F7FD1E7599}" destId="{35F317AE-4F09-40DF-A7FB-E38F93381865}" srcOrd="0" destOrd="0" presId="urn:microsoft.com/office/officeart/2005/8/layout/pList1#2"/>
    <dgm:cxn modelId="{66BE2053-43EC-4131-BD17-0B540EE4192A}" type="presParOf" srcId="{91FB22D2-2C6C-4A75-A397-E8F7FD1E7599}" destId="{4B61C367-C592-4116-8F63-8702012DEC65}" srcOrd="1" destOrd="0" presId="urn:microsoft.com/office/officeart/2005/8/layout/pList1#2"/>
    <dgm:cxn modelId="{D8EB7E88-0423-4DC3-AA64-C6D32DF86623}" type="presParOf" srcId="{674C8BBF-C822-436B-A0AE-28128444B4EC}" destId="{98404CA9-9B6F-467F-8BA0-33EEA3E815DB}" srcOrd="9" destOrd="0" presId="urn:microsoft.com/office/officeart/2005/8/layout/pList1#2"/>
    <dgm:cxn modelId="{002C77C0-6361-4EAF-9806-697B56F570D4}" type="presParOf" srcId="{674C8BBF-C822-436B-A0AE-28128444B4EC}" destId="{E12F05EE-E7FC-4687-BC8C-979B99E26358}" srcOrd="10" destOrd="0" presId="urn:microsoft.com/office/officeart/2005/8/layout/pList1#2"/>
    <dgm:cxn modelId="{A487861B-229B-48EC-85A9-F401DEBB1F45}" type="presParOf" srcId="{E12F05EE-E7FC-4687-BC8C-979B99E26358}" destId="{0984BAB1-9720-4850-9A45-5D937532FF8E}" srcOrd="0" destOrd="0" presId="urn:microsoft.com/office/officeart/2005/8/layout/pList1#2"/>
    <dgm:cxn modelId="{F4B5E871-E28A-45E5-99F0-9EB043AC89FA}" type="presParOf" srcId="{E12F05EE-E7FC-4687-BC8C-979B99E26358}" destId="{DF4D0825-285F-4F61-B90E-3849784C22A5}" srcOrd="1" destOrd="0" presId="urn:microsoft.com/office/officeart/2005/8/layout/pList1#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2141B3-1484-482D-A600-98934361663E}">
      <dsp:nvSpPr>
        <dsp:cNvPr id="0" name=""/>
        <dsp:cNvSpPr/>
      </dsp:nvSpPr>
      <dsp:spPr>
        <a:xfrm>
          <a:off x="1092613" y="3880"/>
          <a:ext cx="1343449" cy="1355370"/>
        </a:xfrm>
        <a:prstGeom prst="roundRect">
          <a:avLst/>
        </a:prstGeom>
        <a:blipFill rotWithShape="0">
          <a:blip xmlns:r="http://schemas.openxmlformats.org/officeDocument/2006/relationships" r:embed="rId1"/>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D60625-DF95-4812-BDCA-1D1454074B43}">
      <dsp:nvSpPr>
        <dsp:cNvPr id="0" name=""/>
        <dsp:cNvSpPr/>
      </dsp:nvSpPr>
      <dsp:spPr>
        <a:xfrm>
          <a:off x="780760" y="13592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Google Authentication</a:t>
          </a:r>
          <a:endParaRPr lang="en-US" sz="1500" kern="1200" dirty="0"/>
        </a:p>
      </dsp:txBody>
      <dsp:txXfrm>
        <a:off x="780760" y="1359251"/>
        <a:ext cx="1967155" cy="729814"/>
      </dsp:txXfrm>
    </dsp:sp>
    <dsp:sp modelId="{925AF46F-BF3A-477A-A6A4-B47AE179854C}">
      <dsp:nvSpPr>
        <dsp:cNvPr id="0" name=""/>
        <dsp:cNvSpPr/>
      </dsp:nvSpPr>
      <dsp:spPr>
        <a:xfrm>
          <a:off x="3186713" y="3880"/>
          <a:ext cx="1483156" cy="1355370"/>
        </a:xfrm>
        <a:prstGeom prst="roundRect">
          <a:avLst/>
        </a:prstGeom>
        <a:blipFill rotWithShape="0">
          <a:blip xmlns:r="http://schemas.openxmlformats.org/officeDocument/2006/relationships" r:embed="rId2"/>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F88B65-966B-4E8C-A32A-46B4FE48CC97}">
      <dsp:nvSpPr>
        <dsp:cNvPr id="0" name=""/>
        <dsp:cNvSpPr/>
      </dsp:nvSpPr>
      <dsp:spPr>
        <a:xfrm>
          <a:off x="2944713" y="13592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Credit Points</a:t>
          </a:r>
          <a:endParaRPr lang="en-US" sz="1500" kern="1200" dirty="0"/>
        </a:p>
      </dsp:txBody>
      <dsp:txXfrm>
        <a:off x="2944713" y="1359251"/>
        <a:ext cx="1967155" cy="729814"/>
      </dsp:txXfrm>
    </dsp:sp>
    <dsp:sp modelId="{0DA907F7-AFF0-46CB-B592-5DAF2CCCAE95}">
      <dsp:nvSpPr>
        <dsp:cNvPr id="0" name=""/>
        <dsp:cNvSpPr/>
      </dsp:nvSpPr>
      <dsp:spPr>
        <a:xfrm>
          <a:off x="5400190" y="3880"/>
          <a:ext cx="1384110" cy="1355370"/>
        </a:xfrm>
        <a:prstGeom prst="roundRect">
          <a:avLst/>
        </a:prstGeom>
        <a:blipFill rotWithShape="0">
          <a:blip xmlns:r="http://schemas.openxmlformats.org/officeDocument/2006/relationships" r:embed="rId3"/>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CA4B79-A1D0-4D2A-AF26-5DD772C94C7A}">
      <dsp:nvSpPr>
        <dsp:cNvPr id="0" name=""/>
        <dsp:cNvSpPr/>
      </dsp:nvSpPr>
      <dsp:spPr>
        <a:xfrm>
          <a:off x="5108667" y="13592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Payment Request/ Response</a:t>
          </a:r>
          <a:endParaRPr lang="en-US" sz="1500" kern="1200" dirty="0"/>
        </a:p>
      </dsp:txBody>
      <dsp:txXfrm>
        <a:off x="5108667" y="1359251"/>
        <a:ext cx="1967155" cy="729814"/>
      </dsp:txXfrm>
    </dsp:sp>
    <dsp:sp modelId="{DFD27D65-BB59-4A3A-98AC-8150C4BC0ABC}">
      <dsp:nvSpPr>
        <dsp:cNvPr id="0" name=""/>
        <dsp:cNvSpPr/>
      </dsp:nvSpPr>
      <dsp:spPr>
        <a:xfrm>
          <a:off x="1105685" y="2285781"/>
          <a:ext cx="1317305" cy="1355370"/>
        </a:xfrm>
        <a:prstGeom prst="roundRect">
          <a:avLst/>
        </a:prstGeom>
        <a:blipFill rotWithShape="0">
          <a:blip xmlns:r="http://schemas.openxmlformats.org/officeDocument/2006/relationships" r:embed="rId4"/>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4AF204-8587-4FB2-9DCB-A0967B194FD6}">
      <dsp:nvSpPr>
        <dsp:cNvPr id="0" name=""/>
        <dsp:cNvSpPr/>
      </dsp:nvSpPr>
      <dsp:spPr>
        <a:xfrm>
          <a:off x="780760" y="36411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Creating Survey and Sending</a:t>
          </a:r>
          <a:endParaRPr lang="en-US" sz="1500" kern="1200" dirty="0"/>
        </a:p>
      </dsp:txBody>
      <dsp:txXfrm>
        <a:off x="780760" y="3641151"/>
        <a:ext cx="1967155" cy="729814"/>
      </dsp:txXfrm>
    </dsp:sp>
    <dsp:sp modelId="{35F317AE-4F09-40DF-A7FB-E38F93381865}">
      <dsp:nvSpPr>
        <dsp:cNvPr id="0" name=""/>
        <dsp:cNvSpPr/>
      </dsp:nvSpPr>
      <dsp:spPr>
        <a:xfrm>
          <a:off x="3212856" y="2285781"/>
          <a:ext cx="1430869" cy="1355370"/>
        </a:xfrm>
        <a:prstGeom prst="roundRect">
          <a:avLst/>
        </a:prstGeom>
        <a:blipFill rotWithShape="0">
          <a:blip xmlns:r="http://schemas.openxmlformats.org/officeDocument/2006/relationships" r:embed="rId5"/>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61C367-C592-4116-8F63-8702012DEC65}">
      <dsp:nvSpPr>
        <dsp:cNvPr id="0" name=""/>
        <dsp:cNvSpPr/>
      </dsp:nvSpPr>
      <dsp:spPr>
        <a:xfrm>
          <a:off x="2944713" y="36411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Survey Collection </a:t>
          </a:r>
          <a:endParaRPr lang="en-US" sz="1500" kern="1200" dirty="0"/>
        </a:p>
      </dsp:txBody>
      <dsp:txXfrm>
        <a:off x="2944713" y="3641151"/>
        <a:ext cx="1967155" cy="729814"/>
      </dsp:txXfrm>
    </dsp:sp>
    <dsp:sp modelId="{0984BAB1-9720-4850-9A45-5D937532FF8E}">
      <dsp:nvSpPr>
        <dsp:cNvPr id="0" name=""/>
        <dsp:cNvSpPr/>
      </dsp:nvSpPr>
      <dsp:spPr>
        <a:xfrm>
          <a:off x="5463847" y="2285781"/>
          <a:ext cx="1256795" cy="1355370"/>
        </a:xfrm>
        <a:prstGeom prst="roundRect">
          <a:avLst/>
        </a:prstGeom>
        <a:blipFill rotWithShape="0">
          <a:blip xmlns:r="http://schemas.openxmlformats.org/officeDocument/2006/relationships" r:embed="rId6"/>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4D0825-285F-4F61-B90E-3849784C22A5}">
      <dsp:nvSpPr>
        <dsp:cNvPr id="0" name=""/>
        <dsp:cNvSpPr/>
      </dsp:nvSpPr>
      <dsp:spPr>
        <a:xfrm>
          <a:off x="5108667" y="36411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Visualization of Survey</a:t>
          </a:r>
          <a:endParaRPr lang="en-US" sz="1500" kern="1200" dirty="0"/>
        </a:p>
      </dsp:txBody>
      <dsp:txXfrm>
        <a:off x="5108667" y="3641151"/>
        <a:ext cx="1967155" cy="729814"/>
      </dsp:txXfrm>
    </dsp:sp>
  </dsp:spTree>
</dsp:drawing>
</file>

<file path=ppt/diagrams/layout1.xml><?xml version="1.0" encoding="utf-8"?>
<dgm:layoutDef xmlns:dgm="http://schemas.openxmlformats.org/drawingml/2006/diagram" xmlns:a="http://schemas.openxmlformats.org/drawingml/2006/main" uniqueId="urn:microsoft.com/office/officeart/2005/8/layout/pList1#2">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0DC57A-FD5E-4472-B98B-0EB4FB522451}" type="datetimeFigureOut">
              <a:rPr lang="en-IN" smtClean="0"/>
              <a:t>22-10-2019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FD7584-62B1-45EE-8265-CF5C21A0700C}" type="slidenum">
              <a:rPr lang="en-IN" smtClean="0"/>
              <a:t>‹#›</a:t>
            </a:fld>
            <a:endParaRPr lang="en-IN"/>
          </a:p>
        </p:txBody>
      </p:sp>
    </p:spTree>
    <p:extLst>
      <p:ext uri="{BB962C8B-B14F-4D97-AF65-F5344CB8AC3E}">
        <p14:creationId xmlns:p14="http://schemas.microsoft.com/office/powerpoint/2010/main" val="1380840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654713b4d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654713b4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7278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10/22/2019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heltered-reef-50053.herokuapp.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11134" y="2351315"/>
            <a:ext cx="7477896" cy="823690"/>
          </a:xfrm>
        </p:spPr>
        <p:txBody>
          <a:bodyPr>
            <a:normAutofit/>
          </a:bodyPr>
          <a:lstStyle/>
          <a:p>
            <a:pPr algn="ctr"/>
            <a:r>
              <a:rPr lang="en-IN" sz="4400" dirty="0" smtClean="0">
                <a:latin typeface="Times New Roman" panose="02020603050405020304" pitchFamily="18" charset="0"/>
                <a:cs typeface="Times New Roman" panose="02020603050405020304" pitchFamily="18" charset="0"/>
              </a:rPr>
              <a:t>BULK EMAIL AGGREGATOR</a:t>
            </a:r>
            <a:endParaRPr lang="en-IN"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26720" y="5129348"/>
            <a:ext cx="11512731" cy="1550125"/>
          </a:xfrm>
        </p:spPr>
        <p:txBody>
          <a:bodyPr>
            <a:normAutofit/>
          </a:bodyPr>
          <a:lstStyle/>
          <a:p>
            <a:r>
              <a:rPr lang="en-IN" sz="2000" dirty="0" smtClean="0">
                <a:solidFill>
                  <a:schemeClr val="tx1"/>
                </a:solidFill>
              </a:rPr>
              <a:t>Guide Name: Dr. Veena S								</a:t>
            </a:r>
            <a:r>
              <a:rPr lang="en-IN" sz="2000" dirty="0">
                <a:solidFill>
                  <a:schemeClr val="tx1"/>
                </a:solidFill>
              </a:rPr>
              <a:t>	</a:t>
            </a:r>
            <a:r>
              <a:rPr lang="en-IN" sz="2000" dirty="0" smtClean="0">
                <a:solidFill>
                  <a:schemeClr val="tx1"/>
                </a:solidFill>
              </a:rPr>
              <a:t>Vijaykumar R Pai	–  PES1201702013</a:t>
            </a:r>
          </a:p>
          <a:p>
            <a:r>
              <a:rPr lang="en-IN" sz="2000" dirty="0">
                <a:solidFill>
                  <a:schemeClr val="tx1"/>
                </a:solidFill>
              </a:rPr>
              <a:t>	</a:t>
            </a:r>
            <a:r>
              <a:rPr lang="en-IN" sz="2000" dirty="0" smtClean="0">
                <a:solidFill>
                  <a:schemeClr val="tx1"/>
                </a:solidFill>
              </a:rPr>
              <a:t>		  </a:t>
            </a:r>
            <a:r>
              <a:rPr lang="en-IN" sz="2000" dirty="0">
                <a:solidFill>
                  <a:schemeClr val="tx1"/>
                </a:solidFill>
              </a:rPr>
              <a:t> </a:t>
            </a:r>
            <a:r>
              <a:rPr lang="en-IN" sz="2000" dirty="0" smtClean="0">
                <a:solidFill>
                  <a:schemeClr val="tx1"/>
                </a:solidFill>
              </a:rPr>
              <a:t>  Chairperson, Dept. of CA					Ayush Pratyay	–  PES1201702164</a:t>
            </a:r>
          </a:p>
          <a:p>
            <a:r>
              <a:rPr lang="en-IN" sz="2000" dirty="0">
                <a:solidFill>
                  <a:schemeClr val="tx1"/>
                </a:solidFill>
              </a:rPr>
              <a:t>	</a:t>
            </a:r>
            <a:r>
              <a:rPr lang="en-IN" sz="2000" dirty="0" smtClean="0">
                <a:solidFill>
                  <a:schemeClr val="tx1"/>
                </a:solidFill>
              </a:rPr>
              <a:t>		     PES University								Subham Singh	–  PES1201801830</a:t>
            </a:r>
            <a:endParaRPr lang="en-IN" sz="2000" dirty="0">
              <a:solidFill>
                <a:schemeClr val="tx1"/>
              </a:solidFill>
            </a:endParaRPr>
          </a:p>
        </p:txBody>
      </p:sp>
    </p:spTree>
    <p:extLst>
      <p:ext uri="{BB962C8B-B14F-4D97-AF65-F5344CB8AC3E}">
        <p14:creationId xmlns:p14="http://schemas.microsoft.com/office/powerpoint/2010/main" val="1355072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8038" y="249642"/>
            <a:ext cx="6662646" cy="690885"/>
          </a:xfrm>
        </p:spPr>
        <p:txBody>
          <a:bodyPr/>
          <a:lstStyle/>
          <a:p>
            <a:pPr algn="ctr"/>
            <a:r>
              <a:rPr lang="en-IN" b="1" dirty="0" smtClean="0">
                <a:latin typeface="Times New Roman" panose="02020603050405020304" pitchFamily="18" charset="0"/>
                <a:cs typeface="Times New Roman" panose="02020603050405020304" pitchFamily="18" charset="0"/>
              </a:rPr>
              <a:t>Google Oauth Flow Diagram</a:t>
            </a:r>
            <a:endParaRPr lang="en-IN"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8663" y="1325719"/>
            <a:ext cx="6461761" cy="5178270"/>
          </a:xfrm>
        </p:spPr>
      </p:pic>
    </p:spTree>
    <p:extLst>
      <p:ext uri="{BB962C8B-B14F-4D97-AF65-F5344CB8AC3E}">
        <p14:creationId xmlns:p14="http://schemas.microsoft.com/office/powerpoint/2010/main" val="2150654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4021" y="182880"/>
            <a:ext cx="8911687" cy="734427"/>
          </a:xfrm>
        </p:spPr>
        <p:txBody>
          <a:bodyPr/>
          <a:lstStyle/>
          <a:p>
            <a:pPr algn="ctr"/>
            <a:r>
              <a:rPr lang="en-US" b="1" dirty="0" smtClean="0">
                <a:latin typeface="Times New Roman" panose="02020603050405020304" pitchFamily="18" charset="0"/>
                <a:cs typeface="Times New Roman" panose="02020603050405020304" pitchFamily="18" charset="0"/>
              </a:rPr>
              <a:t>Flow Diagram Of System</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5154" y="1210491"/>
            <a:ext cx="7010400" cy="5355771"/>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712" y="253995"/>
            <a:ext cx="8911687" cy="642987"/>
          </a:xfrm>
        </p:spPr>
        <p:txBody>
          <a:bodyPr/>
          <a:lstStyle/>
          <a:p>
            <a:pPr algn="ctr"/>
            <a:r>
              <a:rPr lang="en-US" b="1" dirty="0" smtClean="0">
                <a:latin typeface="Times New Roman" panose="02020603050405020304" pitchFamily="18" charset="0"/>
                <a:cs typeface="Times New Roman" panose="02020603050405020304" pitchFamily="18" charset="0"/>
              </a:rPr>
              <a:t>Use Case Diagram</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0290" y="1637211"/>
            <a:ext cx="7206532" cy="4432663"/>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654713b4da_0_0"/>
          <p:cNvSpPr txBox="1">
            <a:spLocks noGrp="1"/>
          </p:cNvSpPr>
          <p:nvPr>
            <p:ph type="title"/>
          </p:nvPr>
        </p:nvSpPr>
        <p:spPr>
          <a:xfrm>
            <a:off x="3126901" y="301259"/>
            <a:ext cx="5604349" cy="741986"/>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IN" b="1" dirty="0">
                <a:latin typeface="Times New Roman" panose="02020603050405020304" pitchFamily="18" charset="0"/>
                <a:cs typeface="Times New Roman" panose="02020603050405020304" pitchFamily="18" charset="0"/>
              </a:rPr>
              <a:t>Document Structure</a:t>
            </a:r>
            <a:endParaRPr b="1" dirty="0">
              <a:latin typeface="Times New Roman" panose="02020603050405020304" pitchFamily="18" charset="0"/>
              <a:cs typeface="Times New Roman" panose="02020603050405020304" pitchFamily="18" charset="0"/>
            </a:endParaRPr>
          </a:p>
        </p:txBody>
      </p:sp>
      <p:sp>
        <p:nvSpPr>
          <p:cNvPr id="213" name="Google Shape;213;g654713b4da_0_0"/>
          <p:cNvSpPr txBox="1">
            <a:spLocks noGrp="1"/>
          </p:cNvSpPr>
          <p:nvPr>
            <p:ph type="body" idx="1"/>
          </p:nvPr>
        </p:nvSpPr>
        <p:spPr>
          <a:xfrm>
            <a:off x="1686035" y="1313761"/>
            <a:ext cx="2760000" cy="30261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dirty="0"/>
              <a:t>"user":{</a:t>
            </a:r>
            <a:endParaRPr dirty="0"/>
          </a:p>
          <a:p>
            <a:pPr marL="0" lvl="0" indent="0" algn="l" rtl="0">
              <a:spcBef>
                <a:spcPts val="1000"/>
              </a:spcBef>
              <a:spcAft>
                <a:spcPts val="0"/>
              </a:spcAft>
              <a:buNone/>
            </a:pPr>
            <a:r>
              <a:rPr lang="en-IN" dirty="0"/>
              <a:t>    _id : ObjectId(""),</a:t>
            </a:r>
            <a:endParaRPr dirty="0"/>
          </a:p>
          <a:p>
            <a:pPr marL="0" lvl="0" indent="0" algn="l" rtl="0">
              <a:spcBef>
                <a:spcPts val="1000"/>
              </a:spcBef>
              <a:spcAft>
                <a:spcPts val="0"/>
              </a:spcAft>
              <a:buNone/>
            </a:pPr>
            <a:r>
              <a:rPr lang="en-IN" dirty="0"/>
              <a:t>    googleId : "String Type",</a:t>
            </a:r>
            <a:endParaRPr dirty="0"/>
          </a:p>
          <a:p>
            <a:pPr marL="0" lvl="0" indent="0" algn="l" rtl="0">
              <a:spcBef>
                <a:spcPts val="1000"/>
              </a:spcBef>
              <a:spcAft>
                <a:spcPts val="0"/>
              </a:spcAft>
              <a:buNone/>
            </a:pPr>
            <a:r>
              <a:rPr lang="en-IN" dirty="0"/>
              <a:t>    __v : "Integer Type",</a:t>
            </a:r>
            <a:endParaRPr dirty="0"/>
          </a:p>
          <a:p>
            <a:pPr marL="0" lvl="0" indent="0" algn="l" rtl="0">
              <a:spcBef>
                <a:spcPts val="1000"/>
              </a:spcBef>
              <a:spcAft>
                <a:spcPts val="0"/>
              </a:spcAft>
              <a:buNone/>
            </a:pPr>
            <a:r>
              <a:rPr lang="en-IN" dirty="0"/>
              <a:t>    credit : "Integer Type"</a:t>
            </a:r>
            <a:endParaRPr dirty="0"/>
          </a:p>
          <a:p>
            <a:pPr marL="0" lvl="0" indent="0" algn="l" rtl="0">
              <a:spcBef>
                <a:spcPts val="1000"/>
              </a:spcBef>
              <a:spcAft>
                <a:spcPts val="0"/>
              </a:spcAft>
              <a:buClr>
                <a:schemeClr val="dk1"/>
              </a:buClr>
              <a:buSzPts val="1100"/>
              <a:buFont typeface="Arial"/>
              <a:buNone/>
            </a:pPr>
            <a:r>
              <a:rPr lang="en-IN" dirty="0"/>
              <a:t>}</a:t>
            </a:r>
            <a:endParaRPr dirty="0"/>
          </a:p>
          <a:p>
            <a:pPr marL="0" lvl="0" indent="0" algn="l" rtl="0">
              <a:spcBef>
                <a:spcPts val="1000"/>
              </a:spcBef>
              <a:spcAft>
                <a:spcPts val="0"/>
              </a:spcAft>
              <a:buNone/>
            </a:pPr>
            <a:endParaRPr dirty="0"/>
          </a:p>
        </p:txBody>
      </p:sp>
      <p:sp>
        <p:nvSpPr>
          <p:cNvPr id="214" name="Google Shape;214;g654713b4da_0_0"/>
          <p:cNvSpPr txBox="1">
            <a:spLocks noGrp="1"/>
          </p:cNvSpPr>
          <p:nvPr>
            <p:ph type="body" idx="1"/>
          </p:nvPr>
        </p:nvSpPr>
        <p:spPr>
          <a:xfrm>
            <a:off x="4446985" y="1420411"/>
            <a:ext cx="4014300" cy="52200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dirty="0"/>
              <a:t>"survey":{</a:t>
            </a:r>
            <a:endParaRPr dirty="0"/>
          </a:p>
          <a:p>
            <a:pPr marL="0" lvl="0" indent="0" algn="l" rtl="0">
              <a:spcBef>
                <a:spcPts val="1000"/>
              </a:spcBef>
              <a:spcAft>
                <a:spcPts val="0"/>
              </a:spcAft>
              <a:buNone/>
            </a:pPr>
            <a:r>
              <a:rPr lang="en-IN" dirty="0"/>
              <a:t>    _id: ObjectId(""),</a:t>
            </a:r>
            <a:endParaRPr dirty="0"/>
          </a:p>
          <a:p>
            <a:pPr marL="0" lvl="0" indent="0" algn="l" rtl="0">
              <a:spcBef>
                <a:spcPts val="1000"/>
              </a:spcBef>
              <a:spcAft>
                <a:spcPts val="0"/>
              </a:spcAft>
              <a:buNone/>
            </a:pPr>
            <a:r>
              <a:rPr lang="en-IN" dirty="0"/>
              <a:t>    yes: "Integer Type",</a:t>
            </a:r>
            <a:endParaRPr dirty="0"/>
          </a:p>
          <a:p>
            <a:pPr marL="0" lvl="0" indent="0" algn="l" rtl="0">
              <a:spcBef>
                <a:spcPts val="1000"/>
              </a:spcBef>
              <a:spcAft>
                <a:spcPts val="0"/>
              </a:spcAft>
              <a:buNone/>
            </a:pPr>
            <a:r>
              <a:rPr lang="en-IN" dirty="0"/>
              <a:t>    no : "Integer Type",</a:t>
            </a:r>
            <a:endParaRPr dirty="0"/>
          </a:p>
          <a:p>
            <a:pPr marL="0" lvl="0" indent="0" algn="l" rtl="0">
              <a:spcBef>
                <a:spcPts val="1000"/>
              </a:spcBef>
              <a:spcAft>
                <a:spcPts val="0"/>
              </a:spcAft>
              <a:buNone/>
            </a:pPr>
            <a:r>
              <a:rPr lang="en-IN" dirty="0"/>
              <a:t>    title : "String Type",</a:t>
            </a:r>
            <a:endParaRPr dirty="0"/>
          </a:p>
          <a:p>
            <a:pPr marL="0" lvl="0" indent="0" algn="l" rtl="0">
              <a:spcBef>
                <a:spcPts val="1000"/>
              </a:spcBef>
              <a:spcAft>
                <a:spcPts val="0"/>
              </a:spcAft>
              <a:buNone/>
            </a:pPr>
            <a:r>
              <a:rPr lang="en-IN" dirty="0"/>
              <a:t>    subject : "String Type",</a:t>
            </a:r>
            <a:endParaRPr dirty="0"/>
          </a:p>
          <a:p>
            <a:pPr marL="0" lvl="0" indent="0" algn="l" rtl="0">
              <a:spcBef>
                <a:spcPts val="1000"/>
              </a:spcBef>
              <a:spcAft>
                <a:spcPts val="0"/>
              </a:spcAft>
              <a:buNone/>
            </a:pPr>
            <a:r>
              <a:rPr lang="en-IN" dirty="0"/>
              <a:t>    body : "String Type",</a:t>
            </a:r>
            <a:endParaRPr dirty="0"/>
          </a:p>
          <a:p>
            <a:pPr marL="0" lvl="0" indent="0" algn="l" rtl="0">
              <a:spcBef>
                <a:spcPts val="1000"/>
              </a:spcBef>
              <a:spcAft>
                <a:spcPts val="0"/>
              </a:spcAft>
              <a:buNone/>
            </a:pPr>
            <a:r>
              <a:rPr lang="en-IN" dirty="0"/>
              <a:t>    recipients: "String Array Type" {</a:t>
            </a:r>
            <a:endParaRPr dirty="0"/>
          </a:p>
          <a:p>
            <a:pPr marL="0" lvl="0" indent="0" algn="l" rtl="0">
              <a:spcBef>
                <a:spcPts val="1000"/>
              </a:spcBef>
              <a:spcAft>
                <a:spcPts val="0"/>
              </a:spcAft>
              <a:buNone/>
            </a:pPr>
            <a:r>
              <a:rPr lang="en-IN" dirty="0"/>
              <a:t>        index : "Integer Type",</a:t>
            </a:r>
            <a:endParaRPr dirty="0"/>
          </a:p>
          <a:p>
            <a:pPr marL="0" lvl="0" indent="0" algn="l" rtl="0">
              <a:spcBef>
                <a:spcPts val="1000"/>
              </a:spcBef>
              <a:spcAft>
                <a:spcPts val="0"/>
              </a:spcAft>
              <a:buNone/>
            </a:pPr>
            <a:r>
              <a:rPr lang="en-IN" dirty="0"/>
              <a:t>        responded : "Boolean Type",</a:t>
            </a:r>
            <a:endParaRPr dirty="0"/>
          </a:p>
          <a:p>
            <a:pPr marL="0" lvl="0" indent="0" algn="l" rtl="0">
              <a:spcBef>
                <a:spcPts val="1000"/>
              </a:spcBef>
              <a:spcAft>
                <a:spcPts val="0"/>
              </a:spcAft>
              <a:buNone/>
            </a:pPr>
            <a:r>
              <a:rPr lang="en-IN" dirty="0"/>
              <a:t>        _id : ObjectId(""),</a:t>
            </a:r>
            <a:endParaRPr dirty="0"/>
          </a:p>
          <a:p>
            <a:pPr marL="0" lvl="0" indent="0" algn="l" rtl="0">
              <a:spcBef>
                <a:spcPts val="1000"/>
              </a:spcBef>
              <a:spcAft>
                <a:spcPts val="0"/>
              </a:spcAft>
              <a:buNone/>
            </a:pPr>
            <a:r>
              <a:rPr lang="en-IN" dirty="0"/>
              <a:t>        email : "String Type"</a:t>
            </a:r>
            <a:endParaRPr dirty="0"/>
          </a:p>
          <a:p>
            <a:pPr marL="0" lvl="0" indent="0" algn="l" rtl="0">
              <a:spcBef>
                <a:spcPts val="1000"/>
              </a:spcBef>
              <a:spcAft>
                <a:spcPts val="0"/>
              </a:spcAft>
              <a:buNone/>
            </a:pPr>
            <a:r>
              <a:rPr lang="en-IN" dirty="0"/>
              <a:t>    },</a:t>
            </a:r>
            <a:endParaRPr dirty="0"/>
          </a:p>
        </p:txBody>
      </p:sp>
      <p:sp>
        <p:nvSpPr>
          <p:cNvPr id="215" name="Google Shape;215;g654713b4da_0_0"/>
          <p:cNvSpPr txBox="1">
            <a:spLocks noGrp="1"/>
          </p:cNvSpPr>
          <p:nvPr>
            <p:ph type="body" idx="1"/>
          </p:nvPr>
        </p:nvSpPr>
        <p:spPr>
          <a:xfrm>
            <a:off x="1686035" y="4710386"/>
            <a:ext cx="2760000" cy="19299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a:t>"recipient" : {</a:t>
            </a:r>
            <a:endParaRPr/>
          </a:p>
          <a:p>
            <a:pPr marL="0" lvl="0" indent="0" algn="l" rtl="0">
              <a:spcBef>
                <a:spcPts val="1000"/>
              </a:spcBef>
              <a:spcAft>
                <a:spcPts val="0"/>
              </a:spcAft>
              <a:buNone/>
            </a:pPr>
            <a:r>
              <a:rPr lang="en-IN"/>
              <a:t>    email : "String Type",</a:t>
            </a:r>
            <a:endParaRPr/>
          </a:p>
          <a:p>
            <a:pPr marL="0" lvl="0" indent="0" algn="l" rtl="0">
              <a:spcBef>
                <a:spcPts val="1000"/>
              </a:spcBef>
              <a:spcAft>
                <a:spcPts val="0"/>
              </a:spcAft>
              <a:buNone/>
            </a:pPr>
            <a:r>
              <a:rPr lang="en-IN"/>
              <a:t>    responded : "Boolean Type"</a:t>
            </a:r>
            <a:endParaRPr/>
          </a:p>
          <a:p>
            <a:pPr marL="0" lvl="0" indent="0" algn="l" rtl="0">
              <a:spcBef>
                <a:spcPts val="1000"/>
              </a:spcBef>
              <a:spcAft>
                <a:spcPts val="0"/>
              </a:spcAft>
              <a:buNone/>
            </a:pPr>
            <a:r>
              <a:rPr lang="en-IN"/>
              <a:t>}</a:t>
            </a:r>
            <a:endParaRPr/>
          </a:p>
        </p:txBody>
      </p:sp>
      <p:sp>
        <p:nvSpPr>
          <p:cNvPr id="216" name="Google Shape;216;g654713b4da_0_0"/>
          <p:cNvSpPr txBox="1"/>
          <p:nvPr/>
        </p:nvSpPr>
        <p:spPr>
          <a:xfrm>
            <a:off x="8545060" y="1326811"/>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r>
              <a:rPr lang="en-IN" sz="1800" dirty="0">
                <a:solidFill>
                  <a:srgbClr val="3F3F3F"/>
                </a:solidFill>
                <a:latin typeface="Century Gothic"/>
                <a:ea typeface="Century Gothic"/>
                <a:cs typeface="Century Gothic"/>
                <a:sym typeface="Century Gothic"/>
              </a:rPr>
              <a:t>    _user : ObjectId(""),</a:t>
            </a:r>
            <a:endParaRPr sz="1800" dirty="0">
              <a:solidFill>
                <a:srgbClr val="3F3F3F"/>
              </a:solidFill>
              <a:latin typeface="Century Gothic"/>
              <a:ea typeface="Century Gothic"/>
              <a:cs typeface="Century Gothic"/>
              <a:sym typeface="Century Gothic"/>
            </a:endParaRPr>
          </a:p>
          <a:p>
            <a:pPr marL="0" lvl="0" indent="0" algn="l" rtl="0">
              <a:spcBef>
                <a:spcPts val="1000"/>
              </a:spcBef>
              <a:spcAft>
                <a:spcPts val="0"/>
              </a:spcAft>
              <a:buNone/>
            </a:pPr>
            <a:r>
              <a:rPr lang="en-IN" sz="1800" dirty="0">
                <a:solidFill>
                  <a:srgbClr val="3F3F3F"/>
                </a:solidFill>
                <a:latin typeface="Century Gothic"/>
                <a:ea typeface="Century Gothic"/>
                <a:cs typeface="Century Gothic"/>
                <a:sym typeface="Century Gothic"/>
              </a:rPr>
              <a:t>    dateSent : "Date Time Type",</a:t>
            </a:r>
            <a:endParaRPr sz="1800" dirty="0">
              <a:solidFill>
                <a:srgbClr val="3F3F3F"/>
              </a:solidFill>
              <a:latin typeface="Century Gothic"/>
              <a:ea typeface="Century Gothic"/>
              <a:cs typeface="Century Gothic"/>
              <a:sym typeface="Century Gothic"/>
            </a:endParaRPr>
          </a:p>
          <a:p>
            <a:pPr marL="0" lvl="0" indent="0" algn="l" rtl="0">
              <a:spcBef>
                <a:spcPts val="1000"/>
              </a:spcBef>
              <a:spcAft>
                <a:spcPts val="0"/>
              </a:spcAft>
              <a:buNone/>
            </a:pPr>
            <a:r>
              <a:rPr lang="en-IN" sz="1800" dirty="0">
                <a:solidFill>
                  <a:srgbClr val="3F3F3F"/>
                </a:solidFill>
                <a:latin typeface="Century Gothic"/>
                <a:ea typeface="Century Gothic"/>
                <a:cs typeface="Century Gothic"/>
                <a:sym typeface="Century Gothic"/>
              </a:rPr>
              <a:t>    __v : “Integer Type”</a:t>
            </a:r>
            <a:endParaRPr sz="1800" dirty="0">
              <a:solidFill>
                <a:srgbClr val="3F3F3F"/>
              </a:solidFill>
              <a:latin typeface="Century Gothic"/>
              <a:ea typeface="Century Gothic"/>
              <a:cs typeface="Century Gothic"/>
              <a:sym typeface="Century Gothic"/>
            </a:endParaRPr>
          </a:p>
          <a:p>
            <a:pPr marL="0" lvl="0" indent="0" algn="l" rtl="0">
              <a:spcBef>
                <a:spcPts val="1000"/>
              </a:spcBef>
              <a:spcAft>
                <a:spcPts val="0"/>
              </a:spcAft>
              <a:buNone/>
            </a:pPr>
            <a:r>
              <a:rPr lang="en-IN" sz="1800" dirty="0">
                <a:solidFill>
                  <a:srgbClr val="3F3F3F"/>
                </a:solidFill>
                <a:latin typeface="Century Gothic"/>
                <a:ea typeface="Century Gothic"/>
                <a:cs typeface="Century Gothic"/>
                <a:sym typeface="Century Gothic"/>
              </a:rPr>
              <a:t>}</a:t>
            </a:r>
            <a:endParaRPr sz="1800" dirty="0">
              <a:solidFill>
                <a:srgbClr val="3F3F3F"/>
              </a:solidFill>
              <a:latin typeface="Century Gothic"/>
              <a:ea typeface="Century Gothic"/>
              <a:cs typeface="Century Gothic"/>
              <a:sym typeface="Century Gothic"/>
            </a:endParaRPr>
          </a:p>
          <a:p>
            <a:pPr marL="0" lvl="0" indent="0" algn="l" rtl="0">
              <a:spcBef>
                <a:spcPts val="1000"/>
              </a:spcBef>
              <a:spcAft>
                <a:spcPts val="0"/>
              </a:spcAft>
              <a:buNone/>
            </a:pPr>
            <a:endParaRPr sz="1800" dirty="0">
              <a:solidFill>
                <a:srgbClr val="3F3F3F"/>
              </a:solidFill>
              <a:latin typeface="Century Gothic"/>
              <a:ea typeface="Century Gothic"/>
              <a:cs typeface="Century Gothic"/>
              <a:sym typeface="Century Gothic"/>
            </a:endParaRPr>
          </a:p>
        </p:txBody>
      </p:sp>
      <p:cxnSp>
        <p:nvCxnSpPr>
          <p:cNvPr id="217" name="Google Shape;217;g654713b4da_0_0"/>
          <p:cNvCxnSpPr/>
          <p:nvPr/>
        </p:nvCxnSpPr>
        <p:spPr>
          <a:xfrm>
            <a:off x="1753985" y="4574336"/>
            <a:ext cx="2308200" cy="7500"/>
          </a:xfrm>
          <a:prstGeom prst="straightConnector1">
            <a:avLst/>
          </a:prstGeom>
          <a:noFill/>
          <a:ln w="38100" cap="flat" cmpd="sng">
            <a:solidFill>
              <a:srgbClr val="000000"/>
            </a:solidFill>
            <a:prstDash val="solid"/>
            <a:round/>
            <a:headEnd type="none" w="med" len="med"/>
            <a:tailEnd type="none" w="med" len="med"/>
          </a:ln>
        </p:spPr>
      </p:cxnSp>
      <p:cxnSp>
        <p:nvCxnSpPr>
          <p:cNvPr id="218" name="Google Shape;218;g654713b4da_0_0"/>
          <p:cNvCxnSpPr/>
          <p:nvPr/>
        </p:nvCxnSpPr>
        <p:spPr>
          <a:xfrm>
            <a:off x="4313185" y="1537486"/>
            <a:ext cx="0" cy="5085000"/>
          </a:xfrm>
          <a:prstGeom prst="straightConnector1">
            <a:avLst/>
          </a:prstGeom>
          <a:noFill/>
          <a:ln w="38100" cap="flat" cmpd="sng">
            <a:solidFill>
              <a:srgbClr val="000000"/>
            </a:solidFill>
            <a:prstDash val="solid"/>
            <a:round/>
            <a:headEnd type="none" w="med" len="med"/>
            <a:tailEnd type="none" w="med" len="med"/>
          </a:ln>
        </p:spPr>
      </p:cxnSp>
    </p:spTree>
    <p:extLst>
      <p:ext uri="{BB962C8B-B14F-4D97-AF65-F5344CB8AC3E}">
        <p14:creationId xmlns:p14="http://schemas.microsoft.com/office/powerpoint/2010/main" val="1710616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2238" y="293183"/>
            <a:ext cx="8911687" cy="838930"/>
          </a:xfrm>
        </p:spPr>
        <p:txBody>
          <a:bodyPr/>
          <a:lstStyle/>
          <a:p>
            <a:pPr algn="ctr"/>
            <a:r>
              <a:rPr lang="en-US" b="1" dirty="0" smtClean="0"/>
              <a:t>HERE the live deployment of Web App</a:t>
            </a:r>
            <a:endParaRPr lang="en-US" b="1" dirty="0"/>
          </a:p>
        </p:txBody>
      </p:sp>
      <p:sp>
        <p:nvSpPr>
          <p:cNvPr id="3" name="Content Placeholder 2"/>
          <p:cNvSpPr>
            <a:spLocks noGrp="1"/>
          </p:cNvSpPr>
          <p:nvPr>
            <p:ph idx="1"/>
          </p:nvPr>
        </p:nvSpPr>
        <p:spPr>
          <a:xfrm>
            <a:off x="1678525" y="3209110"/>
            <a:ext cx="8915400" cy="400594"/>
          </a:xfrm>
        </p:spPr>
        <p:txBody>
          <a:bodyPr/>
          <a:lstStyle/>
          <a:p>
            <a:pPr algn="ctr">
              <a:buNone/>
            </a:pPr>
            <a:r>
              <a:rPr lang="en-US" dirty="0" smtClean="0">
                <a:hlinkClick r:id="rId2"/>
              </a:rPr>
              <a:t>https://sheltered-reef-50053.herokuapp.com</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20617724">
            <a:off x="3998519" y="2949918"/>
            <a:ext cx="4316887" cy="923330"/>
          </a:xfrm>
          <a:prstGeom prst="rect">
            <a:avLst/>
          </a:prstGeom>
          <a:noFill/>
        </p:spPr>
        <p:txBody>
          <a:bodyPr wrap="none" lIns="91440" tIns="45720" rIns="91440" bIns="45720">
            <a:spAutoFit/>
          </a:bodyPr>
          <a:lstStyle/>
          <a:p>
            <a:pPr algn="ctr"/>
            <a:r>
              <a:rPr lang="en-US" sz="5400" dirty="0" smtClean="0">
                <a:ln w="0"/>
                <a:solidFill>
                  <a:srgbClr val="C00000"/>
                </a:solidFill>
                <a:effectLst>
                  <a:reflection blurRad="6350" stA="53000" endA="300" endPos="35500" dir="5400000" sy="-90000" algn="bl" rotWithShape="0"/>
                </a:effectLst>
                <a:latin typeface="Verdana" panose="020B0604030504040204" pitchFamily="34" charset="0"/>
                <a:ea typeface="Verdana" panose="020B0604030504040204" pitchFamily="34" charset="0"/>
              </a:rPr>
              <a:t>THANK YOU</a:t>
            </a:r>
            <a:endParaRPr lang="en-US" sz="5400" b="0" cap="none" spc="0" dirty="0">
              <a:ln w="0"/>
              <a:solidFill>
                <a:srgbClr val="C00000"/>
              </a:solidFill>
              <a:effectLst>
                <a:reflection blurRad="6350" stA="53000" endA="300" endPos="35500" dir="5400000" sy="-90000" algn="bl" rotWithShape="0"/>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088294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6866" y="206099"/>
            <a:ext cx="4058783" cy="690884"/>
          </a:xfrm>
        </p:spPr>
        <p:txBody>
          <a:bodyPr/>
          <a:lstStyle/>
          <a:p>
            <a:pPr algn="ctr"/>
            <a:r>
              <a:rPr lang="en-IN" b="1" dirty="0" smtClean="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26768" y="1933303"/>
            <a:ext cx="9078978" cy="3344092"/>
          </a:xfrm>
        </p:spPr>
        <p:txBody>
          <a:bodyPr>
            <a:normAutofit/>
          </a:bodyPr>
          <a:lstStyle/>
          <a:p>
            <a:pPr marL="514350" indent="-514350" algn="just">
              <a:buFont typeface="+mj-lt"/>
              <a:buAutoNum type="arabicPeriod"/>
            </a:pPr>
            <a:r>
              <a:rPr lang="en-IN" sz="2400" dirty="0" smtClean="0">
                <a:latin typeface="Times New Roman" panose="02020603050405020304" pitchFamily="18" charset="0"/>
                <a:cs typeface="Times New Roman" panose="02020603050405020304" pitchFamily="18" charset="0"/>
              </a:rPr>
              <a:t>Bulk Email Aggregator is a web </a:t>
            </a:r>
            <a:r>
              <a:rPr lang="en-IN" sz="2400" dirty="0">
                <a:latin typeface="Times New Roman" panose="02020603050405020304" pitchFamily="18" charset="0"/>
                <a:cs typeface="Times New Roman" panose="02020603050405020304" pitchFamily="18" charset="0"/>
              </a:rPr>
              <a:t>application that is </a:t>
            </a:r>
            <a:r>
              <a:rPr lang="en-IN" sz="2400" dirty="0" smtClean="0">
                <a:latin typeface="Times New Roman" panose="02020603050405020304" pitchFamily="18" charset="0"/>
                <a:cs typeface="Times New Roman" panose="02020603050405020304" pitchFamily="18" charset="0"/>
              </a:rPr>
              <a:t>used to </a:t>
            </a:r>
            <a:r>
              <a:rPr lang="en-IN" sz="2400" dirty="0">
                <a:latin typeface="Times New Roman" panose="02020603050405020304" pitchFamily="18" charset="0"/>
                <a:cs typeface="Times New Roman" panose="02020603050405020304" pitchFamily="18" charset="0"/>
              </a:rPr>
              <a:t>provide a paid service to the end </a:t>
            </a:r>
            <a:r>
              <a:rPr lang="en-IN" sz="2400" dirty="0" smtClean="0">
                <a:latin typeface="Times New Roman" panose="02020603050405020304" pitchFamily="18" charset="0"/>
                <a:cs typeface="Times New Roman" panose="02020603050405020304" pitchFamily="18" charset="0"/>
              </a:rPr>
              <a:t>user who is CRM, </a:t>
            </a:r>
            <a:r>
              <a:rPr lang="en-IN" sz="2400" dirty="0">
                <a:latin typeface="Times New Roman" panose="02020603050405020304" pitchFamily="18" charset="0"/>
                <a:cs typeface="Times New Roman" panose="02020603050405020304" pitchFamily="18" charset="0"/>
              </a:rPr>
              <a:t>which will enable them to send bulk emails for </a:t>
            </a:r>
            <a:r>
              <a:rPr lang="en-IN" sz="2400" dirty="0" smtClean="0">
                <a:latin typeface="Times New Roman" panose="02020603050405020304" pitchFamily="18" charset="0"/>
                <a:cs typeface="Times New Roman" panose="02020603050405020304" pitchFamily="18" charset="0"/>
              </a:rPr>
              <a:t>collecting feedback </a:t>
            </a:r>
            <a:r>
              <a:rPr lang="en-IN" sz="2400" dirty="0">
                <a:latin typeface="Times New Roman" panose="02020603050405020304" pitchFamily="18" charset="0"/>
                <a:cs typeface="Times New Roman" panose="02020603050405020304" pitchFamily="18" charset="0"/>
              </a:rPr>
              <a:t>of their </a:t>
            </a:r>
            <a:r>
              <a:rPr lang="en-IN" sz="2400" dirty="0" smtClean="0">
                <a:latin typeface="Times New Roman" panose="02020603050405020304" pitchFamily="18" charset="0"/>
                <a:cs typeface="Times New Roman" panose="02020603050405020304" pitchFamily="18" charset="0"/>
              </a:rPr>
              <a:t>own electronic product</a:t>
            </a:r>
            <a:r>
              <a:rPr lang="en-IN" sz="2400" dirty="0" smtClean="0">
                <a:latin typeface="Times New Roman" panose="02020603050405020304" pitchFamily="18" charset="0"/>
                <a:cs typeface="Times New Roman" panose="02020603050405020304" pitchFamily="18" charset="0"/>
              </a:rPr>
              <a:t>.</a:t>
            </a:r>
          </a:p>
          <a:p>
            <a:pPr marL="514350" indent="-514350" algn="just">
              <a:buFont typeface="+mj-lt"/>
              <a:buAutoNum type="arabicPeriod"/>
            </a:pPr>
            <a:r>
              <a:rPr lang="en-IN" sz="2400" dirty="0">
                <a:latin typeface="Times New Roman" panose="02020603050405020304" pitchFamily="18" charset="0"/>
                <a:cs typeface="Times New Roman" panose="02020603050405020304" pitchFamily="18" charset="0"/>
              </a:rPr>
              <a:t>With the use of </a:t>
            </a:r>
            <a:r>
              <a:rPr lang="en-IN" sz="2400" b="1" dirty="0">
                <a:latin typeface="Times New Roman" panose="02020603050405020304" pitchFamily="18" charset="0"/>
                <a:cs typeface="Times New Roman" panose="02020603050405020304" pitchFamily="18" charset="0"/>
              </a:rPr>
              <a:t>Google OAuth authentication</a:t>
            </a:r>
            <a:r>
              <a:rPr lang="en-IN" sz="2400" dirty="0">
                <a:latin typeface="Times New Roman" panose="02020603050405020304" pitchFamily="18" charset="0"/>
                <a:cs typeface="Times New Roman" panose="02020603050405020304" pitchFamily="18" charset="0"/>
              </a:rPr>
              <a:t>, we have enhanced the authentication in the app. </a:t>
            </a:r>
            <a:endParaRPr lang="en-IN" sz="2400" dirty="0" smtClean="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IN" sz="2400" dirty="0" smtClean="0">
                <a:latin typeface="Times New Roman" panose="02020603050405020304" pitchFamily="18" charset="0"/>
                <a:cs typeface="Times New Roman" panose="02020603050405020304" pitchFamily="18" charset="0"/>
              </a:rPr>
              <a:t>Our </a:t>
            </a:r>
            <a:r>
              <a:rPr lang="en-IN" sz="2400" dirty="0">
                <a:latin typeface="Times New Roman" panose="02020603050405020304" pitchFamily="18" charset="0"/>
                <a:cs typeface="Times New Roman" panose="02020603050405020304" pitchFamily="18" charset="0"/>
              </a:rPr>
              <a:t>service will be provided on usage of assigned credit points to </a:t>
            </a:r>
            <a:r>
              <a:rPr lang="en-IN" sz="2400" dirty="0" smtClean="0">
                <a:latin typeface="Times New Roman" panose="02020603050405020304" pitchFamily="18" charset="0"/>
                <a:cs typeface="Times New Roman" panose="02020603050405020304" pitchFamily="18" charset="0"/>
              </a:rPr>
              <a:t>user</a:t>
            </a:r>
            <a:r>
              <a:rPr lang="en-IN" sz="2400" dirty="0" smtClean="0">
                <a:latin typeface="Times New Roman" panose="02020603050405020304" pitchFamily="18" charset="0"/>
                <a:cs typeface="Times New Roman" panose="02020603050405020304" pitchFamily="18" charset="0"/>
              </a:rPr>
              <a:t>.</a:t>
            </a: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5499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2456" y="275767"/>
            <a:ext cx="3919446" cy="769261"/>
          </a:xfrm>
        </p:spPr>
        <p:txBody>
          <a:bodyPr/>
          <a:lstStyle/>
          <a:p>
            <a:pPr algn="ctr"/>
            <a:r>
              <a:rPr lang="en-IN" b="1" dirty="0" smtClean="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95050" y="1750425"/>
            <a:ext cx="9876109" cy="4101736"/>
          </a:xfrm>
        </p:spPr>
        <p:txBody>
          <a:bodyPr>
            <a:normAutofit/>
          </a:bodyPr>
          <a:lstStyle/>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S</a:t>
            </a:r>
            <a:r>
              <a:rPr lang="en-IN" sz="2400" dirty="0" smtClean="0">
                <a:latin typeface="Times New Roman" panose="02020603050405020304" pitchFamily="18" charset="0"/>
                <a:cs typeface="Times New Roman" panose="02020603050405020304" pitchFamily="18" charset="0"/>
              </a:rPr>
              <a:t>end mass emails to a big list of users for the purpose of collecting feedback.</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F</a:t>
            </a:r>
            <a:r>
              <a:rPr lang="en-IN" sz="2400" dirty="0" smtClean="0">
                <a:latin typeface="Times New Roman" panose="02020603050405020304" pitchFamily="18" charset="0"/>
                <a:cs typeface="Times New Roman" panose="02020603050405020304" pitchFamily="18" charset="0"/>
              </a:rPr>
              <a:t>ull </a:t>
            </a:r>
            <a:r>
              <a:rPr lang="en-IN" sz="2400" b="1" dirty="0" smtClean="0">
                <a:latin typeface="Times New Roman" panose="02020603050405020304" pitchFamily="18" charset="0"/>
                <a:cs typeface="Times New Roman" panose="02020603050405020304" pitchFamily="18" charset="0"/>
              </a:rPr>
              <a:t>gamut</a:t>
            </a:r>
            <a:r>
              <a:rPr lang="en-IN" sz="2400" dirty="0" smtClean="0">
                <a:latin typeface="Times New Roman" panose="02020603050405020304" pitchFamily="18" charset="0"/>
                <a:cs typeface="Times New Roman" panose="02020603050405020304" pitchFamily="18" charset="0"/>
              </a:rPr>
              <a:t> of features including everything from authentication to email handling.</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H</a:t>
            </a:r>
            <a:r>
              <a:rPr lang="en-IN" sz="2400" dirty="0" smtClean="0">
                <a:latin typeface="Times New Roman" panose="02020603050405020304" pitchFamily="18" charset="0"/>
                <a:cs typeface="Times New Roman" panose="02020603050405020304" pitchFamily="18" charset="0"/>
              </a:rPr>
              <a:t>andle credit cards and receive payments from the users with </a:t>
            </a:r>
            <a:r>
              <a:rPr lang="en-IN" sz="2400" b="1" dirty="0" smtClean="0">
                <a:latin typeface="Times New Roman" panose="02020603050405020304" pitchFamily="18" charset="0"/>
                <a:cs typeface="Times New Roman" panose="02020603050405020304" pitchFamily="18" charset="0"/>
              </a:rPr>
              <a:t>Stripe gateway</a:t>
            </a:r>
            <a:r>
              <a:rPr lang="en-IN" sz="2400" dirty="0" smtClean="0">
                <a:latin typeface="Times New Roman" panose="02020603050405020304" pitchFamily="18" charset="0"/>
                <a:cs typeface="Times New Roman" panose="02020603050405020304" pitchFamily="18" charset="0"/>
              </a:rPr>
              <a:t>. Stripe is payment gateway offered by an US Company which is free for students for development.</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We will also be enhancing the </a:t>
            </a:r>
            <a:r>
              <a:rPr lang="en-IN" sz="2400" dirty="0" smtClean="0">
                <a:latin typeface="Times New Roman" panose="02020603050405020304" pitchFamily="18" charset="0"/>
                <a:cs typeface="Times New Roman" panose="02020603050405020304" pitchFamily="18" charset="0"/>
              </a:rPr>
              <a:t>authentication in </a:t>
            </a:r>
            <a:r>
              <a:rPr lang="en-IN" sz="2400" dirty="0" smtClean="0">
                <a:latin typeface="Times New Roman" panose="02020603050405020304" pitchFamily="18" charset="0"/>
                <a:cs typeface="Times New Roman" panose="02020603050405020304" pitchFamily="18" charset="0"/>
              </a:rPr>
              <a:t>our app with the use of </a:t>
            </a:r>
            <a:r>
              <a:rPr lang="en-IN" sz="2400" b="1" dirty="0" smtClean="0">
                <a:latin typeface="Times New Roman" panose="02020603050405020304" pitchFamily="18" charset="0"/>
                <a:cs typeface="Times New Roman" panose="02020603050405020304" pitchFamily="18" charset="0"/>
              </a:rPr>
              <a:t>Google Oauth authentication</a:t>
            </a:r>
            <a:r>
              <a:rPr lang="en-IN" sz="24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36860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503" y="293186"/>
            <a:ext cx="5870166" cy="812804"/>
          </a:xfrm>
        </p:spPr>
        <p:txBody>
          <a:bodyPr/>
          <a:lstStyle/>
          <a:p>
            <a:pPr algn="ctr"/>
            <a:r>
              <a:rPr lang="en-IN" b="1" dirty="0" smtClean="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29886" y="1637210"/>
            <a:ext cx="8915400" cy="3997235"/>
          </a:xfrm>
        </p:spPr>
        <p:txBody>
          <a:bodyPr>
            <a:noAutofit/>
          </a:bodyPr>
          <a:lstStyle/>
          <a:p>
            <a:pPr marL="457200" indent="-457200" algn="just">
              <a:buFont typeface="+mj-lt"/>
              <a:buAutoNum type="arabicPeriod"/>
            </a:pPr>
            <a:r>
              <a:rPr lang="en-IN" sz="2400" dirty="0" smtClean="0">
                <a:latin typeface="Times New Roman" panose="02020603050405020304" pitchFamily="18" charset="0"/>
                <a:cs typeface="Times New Roman" panose="02020603050405020304" pitchFamily="18" charset="0"/>
              </a:rPr>
              <a:t>Electronic product companies assign the task of collecting feedback to the CRM’s.</a:t>
            </a:r>
          </a:p>
          <a:p>
            <a:pPr marL="457200" indent="-457200" algn="just">
              <a:buFont typeface="+mj-lt"/>
              <a:buAutoNum type="arabicPeriod"/>
            </a:pPr>
            <a:r>
              <a:rPr lang="en-IN" sz="2400" dirty="0" smtClean="0">
                <a:latin typeface="Times New Roman" panose="02020603050405020304" pitchFamily="18" charset="0"/>
                <a:cs typeface="Times New Roman" panose="02020603050405020304" pitchFamily="18" charset="0"/>
              </a:rPr>
              <a:t>Companies like Croma send text messages to customers to collect feedback where they have to send individual messages to each and every person.</a:t>
            </a:r>
          </a:p>
          <a:p>
            <a:pPr marL="457200" indent="-457200" algn="just">
              <a:buFont typeface="+mj-lt"/>
              <a:buAutoNum type="arabicPeriod"/>
            </a:pPr>
            <a:r>
              <a:rPr lang="en-IN" sz="2400" dirty="0" smtClean="0">
                <a:latin typeface="Times New Roman" panose="02020603050405020304" pitchFamily="18" charset="0"/>
                <a:cs typeface="Times New Roman" panose="02020603050405020304" pitchFamily="18" charset="0"/>
              </a:rPr>
              <a:t>Therefore, with this system we are trying to send emails to collect feedback from the customers who had purchased products from their company much more efficiently and getting abstract of performance of the electronics in the market.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4763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7405" y="267056"/>
            <a:ext cx="6845526" cy="725719"/>
          </a:xfrm>
        </p:spPr>
        <p:txBody>
          <a:bodyPr/>
          <a:lstStyle/>
          <a:p>
            <a:pPr algn="ctr"/>
            <a:r>
              <a:rPr lang="en-IN" b="1" dirty="0" smtClean="0">
                <a:latin typeface="Times New Roman" panose="02020603050405020304" pitchFamily="18" charset="0"/>
                <a:cs typeface="Times New Roman" panose="02020603050405020304" pitchFamily="18" charset="0"/>
              </a:rPr>
              <a:t>TOOLS AND TECHNOLOGIES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12468" y="1541419"/>
            <a:ext cx="8915400" cy="4537163"/>
          </a:xfrm>
        </p:spPr>
        <p:txBody>
          <a:bodyPr>
            <a:noAutofit/>
          </a:bodyPr>
          <a:lstStyle/>
          <a:p>
            <a:pPr marL="457200" lvl="0" indent="-457200">
              <a:buFont typeface="+mj-lt"/>
              <a:buAutoNum type="arabicPeriod"/>
            </a:pPr>
            <a:r>
              <a:rPr lang="en-US" sz="2400" b="1" dirty="0">
                <a:latin typeface="Times New Roman" panose="02020603050405020304" pitchFamily="18" charset="0"/>
                <a:ea typeface="Verdana" panose="020B0604030504040204" pitchFamily="34" charset="0"/>
                <a:cs typeface="Times New Roman" panose="02020603050405020304" pitchFamily="18" charset="0"/>
              </a:rPr>
              <a:t>Frontend </a:t>
            </a:r>
            <a:endParaRPr lang="en-IN" sz="2400" b="1" dirty="0">
              <a:latin typeface="Times New Roman" panose="02020603050405020304" pitchFamily="18" charset="0"/>
              <a:ea typeface="Verdana" panose="020B0604030504040204" pitchFamily="34" charset="0"/>
              <a:cs typeface="Times New Roman" panose="02020603050405020304" pitchFamily="18" charset="0"/>
            </a:endParaRPr>
          </a:p>
          <a:p>
            <a:pPr lvl="1"/>
            <a:r>
              <a:rPr lang="en-US" sz="2400" dirty="0">
                <a:latin typeface="Times New Roman" panose="02020603050405020304" pitchFamily="18" charset="0"/>
                <a:ea typeface="Verdana" panose="020B0604030504040204" pitchFamily="34" charset="0"/>
                <a:cs typeface="Times New Roman" panose="02020603050405020304" pitchFamily="18" charset="0"/>
              </a:rPr>
              <a:t>React.js v16.x</a:t>
            </a:r>
          </a:p>
          <a:p>
            <a:pPr marL="457200" lvl="0" indent="-457200">
              <a:buFont typeface="+mj-lt"/>
              <a:buAutoNum type="arabicPeriod"/>
            </a:pPr>
            <a:r>
              <a:rPr lang="en-US" sz="2400" b="1" dirty="0">
                <a:latin typeface="Times New Roman" panose="02020603050405020304" pitchFamily="18" charset="0"/>
                <a:ea typeface="Verdana" panose="020B0604030504040204" pitchFamily="34" charset="0"/>
                <a:cs typeface="Times New Roman" panose="02020603050405020304" pitchFamily="18" charset="0"/>
              </a:rPr>
              <a:t>Backend</a:t>
            </a:r>
          </a:p>
          <a:p>
            <a:pPr lvl="1"/>
            <a:r>
              <a:rPr lang="en-US" sz="2400" dirty="0">
                <a:latin typeface="Times New Roman" panose="02020603050405020304" pitchFamily="18" charset="0"/>
                <a:ea typeface="Verdana" panose="020B0604030504040204" pitchFamily="34" charset="0"/>
                <a:cs typeface="Times New Roman" panose="02020603050405020304" pitchFamily="18" charset="0"/>
              </a:rPr>
              <a:t>Node.js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v11.x</a:t>
            </a:r>
            <a:endParaRPr lang="en-US" sz="2400" dirty="0">
              <a:latin typeface="Times New Roman" panose="02020603050405020304" pitchFamily="18" charset="0"/>
              <a:ea typeface="Verdana" panose="020B0604030504040204" pitchFamily="34" charset="0"/>
              <a:cs typeface="Times New Roman" panose="02020603050405020304" pitchFamily="18" charset="0"/>
            </a:endParaRPr>
          </a:p>
          <a:p>
            <a:pPr marL="457200" lvl="0" indent="-457200">
              <a:buFont typeface="+mj-lt"/>
              <a:buAutoNum type="arabicPeriod"/>
            </a:pPr>
            <a:r>
              <a:rPr lang="en-US" sz="2400" b="1" dirty="0">
                <a:latin typeface="Times New Roman" panose="02020603050405020304" pitchFamily="18" charset="0"/>
                <a:ea typeface="Verdana" panose="020B0604030504040204" pitchFamily="34" charset="0"/>
                <a:cs typeface="Times New Roman" panose="02020603050405020304" pitchFamily="18" charset="0"/>
              </a:rPr>
              <a:t>Database (NoSQL)</a:t>
            </a:r>
          </a:p>
          <a:p>
            <a:pPr lvl="1"/>
            <a:r>
              <a:rPr lang="en-US" sz="2400" dirty="0">
                <a:latin typeface="Times New Roman" panose="02020603050405020304" pitchFamily="18" charset="0"/>
                <a:ea typeface="Verdana" panose="020B0604030504040204" pitchFamily="34" charset="0"/>
                <a:cs typeface="Times New Roman" panose="02020603050405020304" pitchFamily="18" charset="0"/>
              </a:rPr>
              <a:t>MongoDB Atlas</a:t>
            </a:r>
          </a:p>
          <a:p>
            <a:pPr marL="457200" indent="-457200">
              <a:buFont typeface="+mj-lt"/>
              <a:buAutoNum type="arabicPeriod"/>
            </a:pPr>
            <a:r>
              <a:rPr lang="en-US" sz="2400" b="1" dirty="0">
                <a:latin typeface="Times New Roman" panose="02020603050405020304" pitchFamily="18" charset="0"/>
                <a:ea typeface="Verdana" panose="020B0604030504040204" pitchFamily="34" charset="0"/>
                <a:cs typeface="Times New Roman" panose="02020603050405020304" pitchFamily="18" charset="0"/>
              </a:rPr>
              <a:t>Cloud Deployment</a:t>
            </a:r>
          </a:p>
          <a:p>
            <a:pPr lvl="1"/>
            <a:r>
              <a:rPr lang="en-US" sz="2400" dirty="0">
                <a:latin typeface="Times New Roman" panose="02020603050405020304" pitchFamily="18" charset="0"/>
                <a:ea typeface="Verdana" panose="020B0604030504040204" pitchFamily="34" charset="0"/>
                <a:cs typeface="Times New Roman" panose="02020603050405020304" pitchFamily="18" charset="0"/>
              </a:rPr>
              <a:t>Heroku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Deployment</a:t>
            </a:r>
          </a:p>
          <a:p>
            <a:pPr lvl="1"/>
            <a:endParaRPr lang="en-US" sz="2400" dirty="0">
              <a:latin typeface="Times New Roman" panose="02020603050405020304" pitchFamily="18" charset="0"/>
              <a:ea typeface="Verdana" panose="020B0604030504040204" pitchFamily="34" charset="0"/>
              <a:cs typeface="Times New Roman" panose="02020603050405020304" pitchFamily="18" charset="0"/>
            </a:endParaRPr>
          </a:p>
          <a:p>
            <a:endParaRPr lang="en-IN"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24913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8982" y="301892"/>
            <a:ext cx="2264818" cy="708301"/>
          </a:xfrm>
        </p:spPr>
        <p:txBody>
          <a:bodyPr>
            <a:normAutofit/>
          </a:bodyPr>
          <a:lstStyle/>
          <a:p>
            <a:pPr algn="ctr"/>
            <a:r>
              <a:rPr lang="en-IN" b="1" dirty="0" smtClean="0">
                <a:latin typeface="Times New Roman" panose="02020603050405020304" pitchFamily="18" charset="0"/>
                <a:cs typeface="Times New Roman" panose="02020603050405020304" pitchFamily="18" charset="0"/>
              </a:rPr>
              <a:t>USERS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20089" y="2255520"/>
            <a:ext cx="9962604" cy="1628504"/>
          </a:xfrm>
        </p:spPr>
        <p:txBody>
          <a:bodyPr>
            <a:noAutofit/>
          </a:bodyPr>
          <a:lstStyle/>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CRM </a:t>
            </a:r>
            <a:endParaRPr lang="en-IN" sz="2400" dirty="0" smtClean="0">
              <a:latin typeface="Times New Roman" panose="02020603050405020304" pitchFamily="18" charset="0"/>
              <a:cs typeface="Times New Roman" panose="02020603050405020304" pitchFamily="18" charset="0"/>
              <a:sym typeface="Wingdings" pitchFamily="2" charset="2"/>
            </a:endParaRPr>
          </a:p>
          <a:p>
            <a:pPr lvl="1"/>
            <a:r>
              <a:rPr lang="en-IN" sz="2400" dirty="0" smtClean="0">
                <a:latin typeface="Times New Roman" panose="02020603050405020304" pitchFamily="18" charset="0"/>
                <a:cs typeface="Times New Roman" panose="02020603050405020304" pitchFamily="18" charset="0"/>
                <a:sym typeface="Wingdings" pitchFamily="2" charset="2"/>
              </a:rPr>
              <a:t>Customer Relationship Manager</a:t>
            </a:r>
            <a:endParaRPr lang="en-IN"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Customers </a:t>
            </a:r>
          </a:p>
          <a:p>
            <a:pPr lvl="1"/>
            <a:r>
              <a:rPr lang="en-IN" sz="2400" dirty="0">
                <a:latin typeface="Times New Roman" panose="02020603050405020304" pitchFamily="18" charset="0"/>
                <a:cs typeface="Times New Roman" panose="02020603050405020304" pitchFamily="18" charset="0"/>
              </a:rPr>
              <a:t>W</a:t>
            </a:r>
            <a:r>
              <a:rPr lang="en-IN" sz="2400" dirty="0" smtClean="0">
                <a:latin typeface="Times New Roman" panose="02020603050405020304" pitchFamily="18" charset="0"/>
                <a:cs typeface="Times New Roman" panose="02020603050405020304" pitchFamily="18" charset="0"/>
              </a:rPr>
              <a:t>ho purchase products from different </a:t>
            </a:r>
            <a:r>
              <a:rPr lang="en-IN" sz="2400" dirty="0">
                <a:latin typeface="Times New Roman" panose="02020603050405020304" pitchFamily="18" charset="0"/>
                <a:cs typeface="Times New Roman" panose="02020603050405020304" pitchFamily="18" charset="0"/>
              </a:rPr>
              <a:t>e</a:t>
            </a:r>
            <a:r>
              <a:rPr lang="en-IN" sz="2400" dirty="0" smtClean="0">
                <a:latin typeface="Times New Roman" panose="02020603050405020304" pitchFamily="18" charset="0"/>
                <a:cs typeface="Times New Roman" panose="02020603050405020304" pitchFamily="18" charset="0"/>
              </a:rPr>
              <a:t>lectronic companies.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2101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0649" y="293183"/>
            <a:ext cx="7350623" cy="708302"/>
          </a:xfrm>
        </p:spPr>
        <p:txBody>
          <a:bodyPr/>
          <a:lstStyle/>
          <a:p>
            <a:pPr algn="ctr"/>
            <a:r>
              <a:rPr lang="en-IN" b="1" dirty="0" smtClean="0">
                <a:latin typeface="Times New Roman" panose="02020603050405020304" pitchFamily="18" charset="0"/>
                <a:cs typeface="Times New Roman" panose="02020603050405020304" pitchFamily="18" charset="0"/>
              </a:rPr>
              <a:t>FUNCTIONAL </a:t>
            </a:r>
            <a:r>
              <a:rPr lang="en-IN" b="1" dirty="0">
                <a:latin typeface="Times New Roman" panose="02020603050405020304" pitchFamily="18" charset="0"/>
                <a:cs typeface="Times New Roman" panose="02020603050405020304" pitchFamily="18" charset="0"/>
              </a:rPr>
              <a:t>REQUIREMENTS</a:t>
            </a:r>
            <a:endParaRPr lang="en-IN" dirty="0"/>
          </a:p>
        </p:txBody>
      </p:sp>
      <p:sp>
        <p:nvSpPr>
          <p:cNvPr id="3" name="Content Placeholder 2"/>
          <p:cNvSpPr>
            <a:spLocks noGrp="1"/>
          </p:cNvSpPr>
          <p:nvPr>
            <p:ph idx="1"/>
          </p:nvPr>
        </p:nvSpPr>
        <p:spPr>
          <a:xfrm>
            <a:off x="1708260" y="1471749"/>
            <a:ext cx="8915400" cy="4850674"/>
          </a:xfrm>
        </p:spPr>
        <p:txBody>
          <a:bodyPr>
            <a:noAutofit/>
          </a:bodyPr>
          <a:lstStyle/>
          <a:p>
            <a:pPr marL="457200" indent="-457200">
              <a:buFont typeface="+mj-lt"/>
              <a:buAutoNum type="arabicPeriod"/>
            </a:pPr>
            <a:r>
              <a:rPr lang="en-IN" sz="2400" dirty="0" smtClean="0"/>
              <a:t>CRM </a:t>
            </a:r>
            <a:r>
              <a:rPr lang="en-IN" sz="2400" dirty="0"/>
              <a:t>Signs Up via </a:t>
            </a:r>
            <a:r>
              <a:rPr lang="en-IN" sz="2400" b="1" dirty="0"/>
              <a:t>Google </a:t>
            </a:r>
            <a:r>
              <a:rPr lang="en-IN" sz="2400" b="1" dirty="0" smtClean="0"/>
              <a:t>OAuth.</a:t>
            </a:r>
          </a:p>
          <a:p>
            <a:pPr marL="457200" indent="-457200">
              <a:buFont typeface="+mj-lt"/>
              <a:buAutoNum type="arabicPeriod"/>
            </a:pPr>
            <a:r>
              <a:rPr lang="en-IN" sz="2400" dirty="0" smtClean="0"/>
              <a:t>CRM </a:t>
            </a:r>
            <a:r>
              <a:rPr lang="en-IN" sz="2400" b="1" dirty="0" smtClean="0"/>
              <a:t>Pays </a:t>
            </a:r>
            <a:r>
              <a:rPr lang="en-IN" sz="2400" b="1" dirty="0"/>
              <a:t>for email credits</a:t>
            </a:r>
            <a:r>
              <a:rPr lang="en-IN" sz="2400" dirty="0"/>
              <a:t> via </a:t>
            </a:r>
            <a:r>
              <a:rPr lang="en-IN" sz="2400" dirty="0" smtClean="0"/>
              <a:t>Stripe.</a:t>
            </a:r>
          </a:p>
          <a:p>
            <a:pPr marL="457200" indent="-457200">
              <a:buFont typeface="+mj-lt"/>
              <a:buAutoNum type="arabicPeriod"/>
            </a:pPr>
            <a:r>
              <a:rPr lang="en-IN" sz="2400" dirty="0" smtClean="0"/>
              <a:t>CRM </a:t>
            </a:r>
            <a:r>
              <a:rPr lang="en-IN" sz="2400" b="1" dirty="0" smtClean="0"/>
              <a:t>creates </a:t>
            </a:r>
            <a:r>
              <a:rPr lang="en-IN" sz="2400" b="1" dirty="0"/>
              <a:t>a new </a:t>
            </a:r>
            <a:r>
              <a:rPr lang="en-IN" sz="2400" b="1" dirty="0" smtClean="0"/>
              <a:t>campaigns.</a:t>
            </a:r>
          </a:p>
          <a:p>
            <a:pPr marL="457200" indent="-457200">
              <a:buFont typeface="+mj-lt"/>
              <a:buAutoNum type="arabicPeriod"/>
            </a:pPr>
            <a:r>
              <a:rPr lang="en-IN" sz="2400" dirty="0" smtClean="0"/>
              <a:t>CRM </a:t>
            </a:r>
            <a:r>
              <a:rPr lang="en-IN" sz="2400" b="1" dirty="0" smtClean="0"/>
              <a:t>enters </a:t>
            </a:r>
            <a:r>
              <a:rPr lang="en-IN" sz="2400" b="1" dirty="0"/>
              <a:t>list of </a:t>
            </a:r>
            <a:r>
              <a:rPr lang="en-IN" sz="2400" b="1" dirty="0" smtClean="0"/>
              <a:t>emails </a:t>
            </a:r>
            <a:r>
              <a:rPr lang="en-IN" sz="2400" b="1" dirty="0"/>
              <a:t>to </a:t>
            </a:r>
            <a:r>
              <a:rPr lang="en-IN" sz="2400" b="1" dirty="0" smtClean="0"/>
              <a:t>collect feedback.</a:t>
            </a:r>
          </a:p>
          <a:p>
            <a:pPr marL="457200" indent="-457200">
              <a:buFont typeface="+mj-lt"/>
              <a:buAutoNum type="arabicPeriod"/>
            </a:pPr>
            <a:r>
              <a:rPr lang="en-IN" sz="2400" dirty="0" smtClean="0"/>
              <a:t>Application </a:t>
            </a:r>
            <a:r>
              <a:rPr lang="en-IN" sz="2400" b="1" dirty="0"/>
              <a:t>send </a:t>
            </a:r>
            <a:r>
              <a:rPr lang="en-IN" sz="2400" b="1" dirty="0" smtClean="0"/>
              <a:t>emails </a:t>
            </a:r>
            <a:r>
              <a:rPr lang="en-IN" sz="2400" b="1" dirty="0"/>
              <a:t>to list of </a:t>
            </a:r>
            <a:r>
              <a:rPr lang="en-IN" sz="2400" b="1" dirty="0" smtClean="0"/>
              <a:t>customer.</a:t>
            </a:r>
          </a:p>
          <a:p>
            <a:pPr marL="457200" indent="-457200">
              <a:buFont typeface="+mj-lt"/>
              <a:buAutoNum type="arabicPeriod"/>
            </a:pPr>
            <a:r>
              <a:rPr lang="en-IN" sz="2400" b="1" dirty="0" smtClean="0"/>
              <a:t>Customers </a:t>
            </a:r>
            <a:r>
              <a:rPr lang="en-IN" sz="2400" b="1" dirty="0"/>
              <a:t>click on the link </a:t>
            </a:r>
            <a:r>
              <a:rPr lang="en-IN" sz="2400" b="1" dirty="0" smtClean="0"/>
              <a:t>provided in the email </a:t>
            </a:r>
            <a:r>
              <a:rPr lang="en-IN" sz="2400" b="1" dirty="0"/>
              <a:t>to </a:t>
            </a:r>
            <a:r>
              <a:rPr lang="en-IN" sz="2400" b="1" dirty="0" smtClean="0"/>
              <a:t>send feedback.</a:t>
            </a:r>
          </a:p>
          <a:p>
            <a:pPr marL="457200" indent="-457200">
              <a:buFont typeface="+mj-lt"/>
              <a:buAutoNum type="arabicPeriod"/>
            </a:pPr>
            <a:r>
              <a:rPr lang="en-IN" sz="2400" dirty="0"/>
              <a:t>Application will </a:t>
            </a:r>
            <a:r>
              <a:rPr lang="en-IN" sz="2400" b="1" dirty="0"/>
              <a:t>tabulate feedback received</a:t>
            </a:r>
            <a:r>
              <a:rPr lang="en-IN" sz="2400" dirty="0" smtClean="0"/>
              <a:t>.</a:t>
            </a:r>
          </a:p>
          <a:p>
            <a:pPr marL="457200" indent="-457200">
              <a:buFont typeface="+mj-lt"/>
              <a:buAutoNum type="arabicPeriod"/>
            </a:pPr>
            <a:r>
              <a:rPr lang="en-IN" sz="2400" dirty="0" smtClean="0"/>
              <a:t>CRM </a:t>
            </a:r>
            <a:r>
              <a:rPr lang="en-IN" sz="2400" b="1" dirty="0" smtClean="0"/>
              <a:t>can </a:t>
            </a:r>
            <a:r>
              <a:rPr lang="en-IN" sz="2400" b="1" dirty="0"/>
              <a:t>see </a:t>
            </a:r>
            <a:r>
              <a:rPr lang="en-IN" sz="2400" b="1" dirty="0" smtClean="0"/>
              <a:t>list </a:t>
            </a:r>
            <a:r>
              <a:rPr lang="en-IN" sz="2400" b="1" dirty="0"/>
              <a:t>of all </a:t>
            </a:r>
            <a:r>
              <a:rPr lang="en-IN" sz="2400" b="1" dirty="0" smtClean="0"/>
              <a:t>feedback responses.</a:t>
            </a:r>
          </a:p>
          <a:p>
            <a:pPr marL="457200" indent="-457200">
              <a:buFont typeface="+mj-lt"/>
              <a:buAutoNum type="arabicPeriod"/>
            </a:pPr>
            <a:r>
              <a:rPr lang="en-IN" sz="2400" dirty="0" smtClean="0"/>
              <a:t>Logout</a:t>
            </a:r>
            <a:endParaRPr lang="en-IN" sz="2400" b="1" dirty="0" smtClean="0"/>
          </a:p>
        </p:txBody>
      </p:sp>
    </p:spTree>
    <p:extLst>
      <p:ext uri="{BB962C8B-B14F-4D97-AF65-F5344CB8AC3E}">
        <p14:creationId xmlns:p14="http://schemas.microsoft.com/office/powerpoint/2010/main" val="23307750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5818" y="380269"/>
            <a:ext cx="8641131" cy="804096"/>
          </a:xfrm>
        </p:spPr>
        <p:txBody>
          <a:bodyPr/>
          <a:lstStyle/>
          <a:p>
            <a:r>
              <a:rPr lang="en-IN" b="1" dirty="0" smtClean="0">
                <a:latin typeface="Times New Roman" panose="02020603050405020304" pitchFamily="18" charset="0"/>
                <a:cs typeface="Times New Roman" panose="02020603050405020304" pitchFamily="18" charset="0"/>
              </a:rPr>
              <a:t>NON – FUNCTIONAL REQUIREMENTS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48684" y="1898468"/>
            <a:ext cx="8915400" cy="2307772"/>
          </a:xfrm>
        </p:spPr>
        <p:txBody>
          <a:bodyPr>
            <a:noAutofit/>
          </a:bodyPr>
          <a:lstStyle/>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Availability</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Maintainability</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Performance</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Simplicity</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2232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2718" y="249640"/>
            <a:ext cx="2891835" cy="777970"/>
          </a:xfrm>
        </p:spPr>
        <p:txBody>
          <a:bodyPr/>
          <a:lstStyle/>
          <a:p>
            <a:pPr algn="ctr"/>
            <a:r>
              <a:rPr lang="en-IN" b="1" dirty="0" smtClean="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graphicFrame>
        <p:nvGraphicFramePr>
          <p:cNvPr id="18" name="Diagram 17"/>
          <p:cNvGraphicFramePr/>
          <p:nvPr>
            <p:extLst>
              <p:ext uri="{D42A27DB-BD31-4B8C-83A1-F6EECF244321}">
                <p14:modId xmlns:p14="http://schemas.microsoft.com/office/powerpoint/2010/main" val="3841266787"/>
              </p:ext>
            </p:extLst>
          </p:nvPr>
        </p:nvGraphicFramePr>
        <p:xfrm>
          <a:off x="2230345" y="1467395"/>
          <a:ext cx="7856583" cy="43748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605591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755</TotalTime>
  <Words>547</Words>
  <Application>Microsoft Office PowerPoint</Application>
  <PresentationFormat>Widescreen</PresentationFormat>
  <Paragraphs>87</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Century Gothic</vt:lpstr>
      <vt:lpstr>Times New Roman</vt:lpstr>
      <vt:lpstr>Verdana</vt:lpstr>
      <vt:lpstr>Wingdings</vt:lpstr>
      <vt:lpstr>Wingdings 3</vt:lpstr>
      <vt:lpstr>Wisp</vt:lpstr>
      <vt:lpstr>BULK EMAIL AGGREGATOR</vt:lpstr>
      <vt:lpstr>ABSTRACT</vt:lpstr>
      <vt:lpstr>INTRODUCTION</vt:lpstr>
      <vt:lpstr>LITERATURE SURVEY</vt:lpstr>
      <vt:lpstr>TOOLS AND TECHNOLOGIES</vt:lpstr>
      <vt:lpstr>USERS</vt:lpstr>
      <vt:lpstr>FUNCTIONAL REQUIREMENTS</vt:lpstr>
      <vt:lpstr>NON – FUNCTIONAL REQUIREMENTS</vt:lpstr>
      <vt:lpstr>MODULES</vt:lpstr>
      <vt:lpstr>Google Oauth Flow Diagram</vt:lpstr>
      <vt:lpstr>Flow Diagram Of System</vt:lpstr>
      <vt:lpstr>Use Case Diagram</vt:lpstr>
      <vt:lpstr>Document Structure</vt:lpstr>
      <vt:lpstr>HERE the live deployment of Web App</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BULK EMAIL AGGREGATOR</dc:title>
  <dc:creator>Vijaykumar R Pai</dc:creator>
  <cp:lastModifiedBy>Vijaykumar R Pai</cp:lastModifiedBy>
  <cp:revision>76</cp:revision>
  <dcterms:created xsi:type="dcterms:W3CDTF">2019-09-06T13:55:44Z</dcterms:created>
  <dcterms:modified xsi:type="dcterms:W3CDTF">2019-10-22T05:42:35Z</dcterms:modified>
</cp:coreProperties>
</file>