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3" r:id="rId7"/>
    <p:sldId id="269" r:id="rId8"/>
    <p:sldId id="268" r:id="rId9"/>
    <p:sldId id="266" r:id="rId10"/>
    <p:sldId id="267" r:id="rId11"/>
    <p:sldId id="261" r:id="rId12"/>
    <p:sldId id="270" r:id="rId13"/>
    <p:sldId id="264" r:id="rId14"/>
    <p:sldId id="265"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27D19-0351-4103-A741-5E1795472167}" type="doc">
      <dgm:prSet loTypeId="urn:microsoft.com/office/officeart/2005/8/layout/pList1" loCatId="list" qsTypeId="urn:microsoft.com/office/officeart/2005/8/quickstyle/simple1" qsCatId="simple" csTypeId="urn:microsoft.com/office/officeart/2005/8/colors/accent2_5" csCatId="accent2" phldr="1"/>
      <dgm:spPr/>
      <dgm:t>
        <a:bodyPr/>
        <a:lstStyle/>
        <a:p>
          <a:endParaRPr lang="en-US"/>
        </a:p>
      </dgm:t>
    </dgm:pt>
    <dgm:pt modelId="{39A002AE-43AC-4A22-A58D-249C99275E59}">
      <dgm:prSet phldrT="[Text]"/>
      <dgm:spPr/>
      <dgm:t>
        <a:bodyPr/>
        <a:lstStyle/>
        <a:p>
          <a:r>
            <a:rPr lang="en-US" dirty="0" smtClean="0"/>
            <a:t>Google Authentication</a:t>
          </a:r>
          <a:endParaRPr lang="en-US" dirty="0"/>
        </a:p>
      </dgm:t>
    </dgm:pt>
    <dgm:pt modelId="{E09A4089-ECAB-4A9A-B391-DEAFF07C099F}" type="parTrans" cxnId="{732AE966-8981-4DBE-BCD5-14C21ED4F82D}">
      <dgm:prSet/>
      <dgm:spPr/>
      <dgm:t>
        <a:bodyPr/>
        <a:lstStyle/>
        <a:p>
          <a:endParaRPr lang="en-US"/>
        </a:p>
      </dgm:t>
    </dgm:pt>
    <dgm:pt modelId="{9BD58285-9960-4F12-8D1A-4FEC0575A76B}" type="sibTrans" cxnId="{732AE966-8981-4DBE-BCD5-14C21ED4F82D}">
      <dgm:prSet/>
      <dgm:spPr/>
      <dgm:t>
        <a:bodyPr/>
        <a:lstStyle/>
        <a:p>
          <a:endParaRPr lang="en-US"/>
        </a:p>
      </dgm:t>
    </dgm:pt>
    <dgm:pt modelId="{C37B6821-9F26-41F9-A14E-8F02D2B6B8BC}">
      <dgm:prSet phldrT="[Text]"/>
      <dgm:spPr/>
      <dgm:t>
        <a:bodyPr/>
        <a:lstStyle/>
        <a:p>
          <a:r>
            <a:rPr lang="en-US" dirty="0" smtClean="0"/>
            <a:t>Credit </a:t>
          </a:r>
          <a:r>
            <a:rPr lang="en-US" dirty="0" smtClean="0"/>
            <a:t>Points</a:t>
          </a:r>
          <a:endParaRPr lang="en-US" dirty="0"/>
        </a:p>
      </dgm:t>
    </dgm:pt>
    <dgm:pt modelId="{DDB4E834-3DF9-4401-B603-0913C61A1A85}" type="parTrans" cxnId="{22F60704-3D0B-4229-9FFB-3F9894ACAD40}">
      <dgm:prSet/>
      <dgm:spPr/>
      <dgm:t>
        <a:bodyPr/>
        <a:lstStyle/>
        <a:p>
          <a:endParaRPr lang="en-US"/>
        </a:p>
      </dgm:t>
    </dgm:pt>
    <dgm:pt modelId="{7141F728-0956-47F8-BC33-2BDDC4739419}" type="sibTrans" cxnId="{22F60704-3D0B-4229-9FFB-3F9894ACAD40}">
      <dgm:prSet/>
      <dgm:spPr/>
      <dgm:t>
        <a:bodyPr/>
        <a:lstStyle/>
        <a:p>
          <a:endParaRPr lang="en-US"/>
        </a:p>
      </dgm:t>
    </dgm:pt>
    <dgm:pt modelId="{5AB450A8-D3B3-4794-8D64-AC8E998BA2AE}">
      <dgm:prSet phldrT="[Text]"/>
      <dgm:spPr/>
      <dgm:t>
        <a:bodyPr/>
        <a:lstStyle/>
        <a:p>
          <a:r>
            <a:rPr lang="en-US" dirty="0" smtClean="0"/>
            <a:t>Payment Request/ Response</a:t>
          </a:r>
          <a:endParaRPr lang="en-US" dirty="0"/>
        </a:p>
      </dgm:t>
    </dgm:pt>
    <dgm:pt modelId="{D7CD086F-E9AB-4C68-88CA-CCC8C1B8B025}" type="parTrans" cxnId="{6C72B5AE-DD12-4BB6-B347-16A20F096834}">
      <dgm:prSet/>
      <dgm:spPr/>
      <dgm:t>
        <a:bodyPr/>
        <a:lstStyle/>
        <a:p>
          <a:endParaRPr lang="en-US"/>
        </a:p>
      </dgm:t>
    </dgm:pt>
    <dgm:pt modelId="{114ED664-B360-49B1-A708-BB4F100E50C6}" type="sibTrans" cxnId="{6C72B5AE-DD12-4BB6-B347-16A20F096834}">
      <dgm:prSet/>
      <dgm:spPr/>
      <dgm:t>
        <a:bodyPr/>
        <a:lstStyle/>
        <a:p>
          <a:endParaRPr lang="en-US"/>
        </a:p>
      </dgm:t>
    </dgm:pt>
    <dgm:pt modelId="{6A4C5589-C362-4B72-9BF7-485EF1B860E6}">
      <dgm:prSet phldrT="[Text]"/>
      <dgm:spPr/>
      <dgm:t>
        <a:bodyPr/>
        <a:lstStyle/>
        <a:p>
          <a:r>
            <a:rPr lang="en-US" dirty="0" smtClean="0"/>
            <a:t>Creating Survey and Sending</a:t>
          </a:r>
          <a:endParaRPr lang="en-US" dirty="0"/>
        </a:p>
      </dgm:t>
    </dgm:pt>
    <dgm:pt modelId="{BA386485-D751-473A-BC12-5A5FFEFC0C21}" type="parTrans" cxnId="{9B276A27-EB08-44D8-BA84-1D5187C15A2D}">
      <dgm:prSet/>
      <dgm:spPr/>
      <dgm:t>
        <a:bodyPr/>
        <a:lstStyle/>
        <a:p>
          <a:endParaRPr lang="en-US"/>
        </a:p>
      </dgm:t>
    </dgm:pt>
    <dgm:pt modelId="{2B758CB9-4987-45CF-8564-6F9311133035}" type="sibTrans" cxnId="{9B276A27-EB08-44D8-BA84-1D5187C15A2D}">
      <dgm:prSet/>
      <dgm:spPr/>
      <dgm:t>
        <a:bodyPr/>
        <a:lstStyle/>
        <a:p>
          <a:endParaRPr lang="en-US"/>
        </a:p>
      </dgm:t>
    </dgm:pt>
    <dgm:pt modelId="{BB320F9D-90D8-4FF7-8271-4D384EA69FAC}">
      <dgm:prSet phldrT="[Text]"/>
      <dgm:spPr/>
      <dgm:t>
        <a:bodyPr/>
        <a:lstStyle/>
        <a:p>
          <a:r>
            <a:rPr lang="en-US" dirty="0" smtClean="0"/>
            <a:t>Survey Collection </a:t>
          </a:r>
          <a:endParaRPr lang="en-US" dirty="0"/>
        </a:p>
      </dgm:t>
    </dgm:pt>
    <dgm:pt modelId="{0A93162B-5FF2-4232-8517-5CF8BAD177D7}" type="parTrans" cxnId="{E4D020FF-482D-40D8-914E-C841798167D8}">
      <dgm:prSet/>
      <dgm:spPr/>
      <dgm:t>
        <a:bodyPr/>
        <a:lstStyle/>
        <a:p>
          <a:endParaRPr lang="en-US"/>
        </a:p>
      </dgm:t>
    </dgm:pt>
    <dgm:pt modelId="{15990759-E828-444F-984E-A0485A95FC91}" type="sibTrans" cxnId="{E4D020FF-482D-40D8-914E-C841798167D8}">
      <dgm:prSet/>
      <dgm:spPr/>
      <dgm:t>
        <a:bodyPr/>
        <a:lstStyle/>
        <a:p>
          <a:endParaRPr lang="en-US"/>
        </a:p>
      </dgm:t>
    </dgm:pt>
    <dgm:pt modelId="{F8DDDF5F-D1CB-4E34-B065-0291043D749A}">
      <dgm:prSet phldrT="[Text]"/>
      <dgm:spPr/>
      <dgm:t>
        <a:bodyPr/>
        <a:lstStyle/>
        <a:p>
          <a:r>
            <a:rPr lang="en-US" dirty="0" smtClean="0"/>
            <a:t>Visualization of Survey</a:t>
          </a:r>
          <a:endParaRPr lang="en-US" dirty="0"/>
        </a:p>
      </dgm:t>
    </dgm:pt>
    <dgm:pt modelId="{16DD753F-9354-4687-A197-331A48B7A5EB}" type="parTrans" cxnId="{A4500BC4-5A81-40B5-B058-DD693F2DDC1F}">
      <dgm:prSet/>
      <dgm:spPr/>
      <dgm:t>
        <a:bodyPr/>
        <a:lstStyle/>
        <a:p>
          <a:endParaRPr lang="en-US"/>
        </a:p>
      </dgm:t>
    </dgm:pt>
    <dgm:pt modelId="{421C979D-BCF9-456F-8C9D-2311B3325342}" type="sibTrans" cxnId="{A4500BC4-5A81-40B5-B058-DD693F2DDC1F}">
      <dgm:prSet/>
      <dgm:spPr/>
      <dgm:t>
        <a:bodyPr/>
        <a:lstStyle/>
        <a:p>
          <a:endParaRPr lang="en-US"/>
        </a:p>
      </dgm:t>
    </dgm:pt>
    <dgm:pt modelId="{674C8BBF-C822-436B-A0AE-28128444B4EC}" type="pres">
      <dgm:prSet presAssocID="{A4427D19-0351-4103-A741-5E1795472167}" presName="Name0" presStyleCnt="0">
        <dgm:presLayoutVars>
          <dgm:dir/>
          <dgm:resizeHandles val="exact"/>
        </dgm:presLayoutVars>
      </dgm:prSet>
      <dgm:spPr/>
      <dgm:t>
        <a:bodyPr/>
        <a:lstStyle/>
        <a:p>
          <a:endParaRPr lang="en-US"/>
        </a:p>
      </dgm:t>
    </dgm:pt>
    <dgm:pt modelId="{9D15CD82-9214-488A-8ECA-90532745F384}" type="pres">
      <dgm:prSet presAssocID="{39A002AE-43AC-4A22-A58D-249C99275E59}" presName="compNode" presStyleCnt="0"/>
      <dgm:spPr/>
    </dgm:pt>
    <dgm:pt modelId="{8D2141B3-1484-482D-A600-98934361663E}" type="pres">
      <dgm:prSet presAssocID="{39A002AE-43AC-4A22-A58D-249C99275E59}" presName="pictRect" presStyleLbl="node1" presStyleIdx="0" presStyleCnt="6" custScaleX="68294"/>
      <dgm:spPr>
        <a:blipFill rotWithShape="0">
          <a:blip xmlns:r="http://schemas.openxmlformats.org/officeDocument/2006/relationships" r:embed="rId1"/>
          <a:stretch>
            <a:fillRect/>
          </a:stretch>
        </a:blipFill>
      </dgm:spPr>
    </dgm:pt>
    <dgm:pt modelId="{AAD60625-DF95-4812-BDCA-1D1454074B43}" type="pres">
      <dgm:prSet presAssocID="{39A002AE-43AC-4A22-A58D-249C99275E59}" presName="textRect" presStyleLbl="revTx" presStyleIdx="0" presStyleCnt="6">
        <dgm:presLayoutVars>
          <dgm:bulletEnabled val="1"/>
        </dgm:presLayoutVars>
      </dgm:prSet>
      <dgm:spPr/>
      <dgm:t>
        <a:bodyPr/>
        <a:lstStyle/>
        <a:p>
          <a:endParaRPr lang="en-US"/>
        </a:p>
      </dgm:t>
    </dgm:pt>
    <dgm:pt modelId="{A9823F57-3C05-4D89-96AF-F4468731EED2}" type="pres">
      <dgm:prSet presAssocID="{9BD58285-9960-4F12-8D1A-4FEC0575A76B}" presName="sibTrans" presStyleLbl="sibTrans2D1" presStyleIdx="0" presStyleCnt="0"/>
      <dgm:spPr/>
      <dgm:t>
        <a:bodyPr/>
        <a:lstStyle/>
        <a:p>
          <a:endParaRPr lang="en-US"/>
        </a:p>
      </dgm:t>
    </dgm:pt>
    <dgm:pt modelId="{B060A1E4-9B54-49BF-A4A2-6B2EEF5AE53C}" type="pres">
      <dgm:prSet presAssocID="{C37B6821-9F26-41F9-A14E-8F02D2B6B8BC}" presName="compNode" presStyleCnt="0"/>
      <dgm:spPr/>
    </dgm:pt>
    <dgm:pt modelId="{925AF46F-BF3A-477A-A6A4-B47AE179854C}" type="pres">
      <dgm:prSet presAssocID="{C37B6821-9F26-41F9-A14E-8F02D2B6B8BC}" presName="pictRect" presStyleLbl="node1" presStyleIdx="1" presStyleCnt="6" custScaleX="75396"/>
      <dgm:spPr>
        <a:blipFill rotWithShape="0">
          <a:blip xmlns:r="http://schemas.openxmlformats.org/officeDocument/2006/relationships" r:embed="rId2"/>
          <a:stretch>
            <a:fillRect/>
          </a:stretch>
        </a:blipFill>
      </dgm:spPr>
    </dgm:pt>
    <dgm:pt modelId="{C7F88B65-966B-4E8C-A32A-46B4FE48CC97}" type="pres">
      <dgm:prSet presAssocID="{C37B6821-9F26-41F9-A14E-8F02D2B6B8BC}" presName="textRect" presStyleLbl="revTx" presStyleIdx="1" presStyleCnt="6">
        <dgm:presLayoutVars>
          <dgm:bulletEnabled val="1"/>
        </dgm:presLayoutVars>
      </dgm:prSet>
      <dgm:spPr/>
      <dgm:t>
        <a:bodyPr/>
        <a:lstStyle/>
        <a:p>
          <a:endParaRPr lang="en-US"/>
        </a:p>
      </dgm:t>
    </dgm:pt>
    <dgm:pt modelId="{B31CCF77-A941-449E-895F-29628667A553}" type="pres">
      <dgm:prSet presAssocID="{7141F728-0956-47F8-BC33-2BDDC4739419}" presName="sibTrans" presStyleLbl="sibTrans2D1" presStyleIdx="0" presStyleCnt="0"/>
      <dgm:spPr/>
      <dgm:t>
        <a:bodyPr/>
        <a:lstStyle/>
        <a:p>
          <a:endParaRPr lang="en-US"/>
        </a:p>
      </dgm:t>
    </dgm:pt>
    <dgm:pt modelId="{F2B2100E-3ED2-4549-BD31-2586EC58FA93}" type="pres">
      <dgm:prSet presAssocID="{5AB450A8-D3B3-4794-8D64-AC8E998BA2AE}" presName="compNode" presStyleCnt="0"/>
      <dgm:spPr/>
    </dgm:pt>
    <dgm:pt modelId="{0DA907F7-AFF0-46CB-B592-5DAF2CCCAE95}" type="pres">
      <dgm:prSet presAssocID="{5AB450A8-D3B3-4794-8D64-AC8E998BA2AE}" presName="pictRect" presStyleLbl="node1" presStyleIdx="2" presStyleCnt="6" custScaleX="70361"/>
      <dgm:spPr>
        <a:blipFill rotWithShape="0">
          <a:blip xmlns:r="http://schemas.openxmlformats.org/officeDocument/2006/relationships" r:embed="rId3"/>
          <a:stretch>
            <a:fillRect/>
          </a:stretch>
        </a:blipFill>
      </dgm:spPr>
    </dgm:pt>
    <dgm:pt modelId="{2ACA4B79-A1D0-4D2A-AF26-5DD772C94C7A}" type="pres">
      <dgm:prSet presAssocID="{5AB450A8-D3B3-4794-8D64-AC8E998BA2AE}" presName="textRect" presStyleLbl="revTx" presStyleIdx="2" presStyleCnt="6">
        <dgm:presLayoutVars>
          <dgm:bulletEnabled val="1"/>
        </dgm:presLayoutVars>
      </dgm:prSet>
      <dgm:spPr/>
      <dgm:t>
        <a:bodyPr/>
        <a:lstStyle/>
        <a:p>
          <a:endParaRPr lang="en-US"/>
        </a:p>
      </dgm:t>
    </dgm:pt>
    <dgm:pt modelId="{FE64801E-2BC0-4804-83A0-5704EFFF7258}" type="pres">
      <dgm:prSet presAssocID="{114ED664-B360-49B1-A708-BB4F100E50C6}" presName="sibTrans" presStyleLbl="sibTrans2D1" presStyleIdx="0" presStyleCnt="0"/>
      <dgm:spPr/>
      <dgm:t>
        <a:bodyPr/>
        <a:lstStyle/>
        <a:p>
          <a:endParaRPr lang="en-US"/>
        </a:p>
      </dgm:t>
    </dgm:pt>
    <dgm:pt modelId="{D1B6C1CA-3D96-4591-8A27-CC991A008A52}" type="pres">
      <dgm:prSet presAssocID="{6A4C5589-C362-4B72-9BF7-485EF1B860E6}" presName="compNode" presStyleCnt="0"/>
      <dgm:spPr/>
    </dgm:pt>
    <dgm:pt modelId="{DFD27D65-BB59-4A3A-98AC-8150C4BC0ABC}" type="pres">
      <dgm:prSet presAssocID="{6A4C5589-C362-4B72-9BF7-485EF1B860E6}" presName="pictRect" presStyleLbl="node1" presStyleIdx="3" presStyleCnt="6" custScaleX="66965"/>
      <dgm:spPr>
        <a:blipFill rotWithShape="0">
          <a:blip xmlns:r="http://schemas.openxmlformats.org/officeDocument/2006/relationships" r:embed="rId4"/>
          <a:stretch>
            <a:fillRect/>
          </a:stretch>
        </a:blipFill>
      </dgm:spPr>
    </dgm:pt>
    <dgm:pt modelId="{AC4AF204-8587-4FB2-9DCB-A0967B194FD6}" type="pres">
      <dgm:prSet presAssocID="{6A4C5589-C362-4B72-9BF7-485EF1B860E6}" presName="textRect" presStyleLbl="revTx" presStyleIdx="3" presStyleCnt="6">
        <dgm:presLayoutVars>
          <dgm:bulletEnabled val="1"/>
        </dgm:presLayoutVars>
      </dgm:prSet>
      <dgm:spPr/>
      <dgm:t>
        <a:bodyPr/>
        <a:lstStyle/>
        <a:p>
          <a:endParaRPr lang="en-US"/>
        </a:p>
      </dgm:t>
    </dgm:pt>
    <dgm:pt modelId="{E3BB7490-7059-4D51-AED9-1E5FD3C13638}" type="pres">
      <dgm:prSet presAssocID="{2B758CB9-4987-45CF-8564-6F9311133035}" presName="sibTrans" presStyleLbl="sibTrans2D1" presStyleIdx="0" presStyleCnt="0"/>
      <dgm:spPr/>
      <dgm:t>
        <a:bodyPr/>
        <a:lstStyle/>
        <a:p>
          <a:endParaRPr lang="en-US"/>
        </a:p>
      </dgm:t>
    </dgm:pt>
    <dgm:pt modelId="{91FB22D2-2C6C-4A75-A397-E8F7FD1E7599}" type="pres">
      <dgm:prSet presAssocID="{BB320F9D-90D8-4FF7-8271-4D384EA69FAC}" presName="compNode" presStyleCnt="0"/>
      <dgm:spPr/>
    </dgm:pt>
    <dgm:pt modelId="{35F317AE-4F09-40DF-A7FB-E38F93381865}" type="pres">
      <dgm:prSet presAssocID="{BB320F9D-90D8-4FF7-8271-4D384EA69FAC}" presName="pictRect" presStyleLbl="node1" presStyleIdx="4" presStyleCnt="6" custScaleX="72738"/>
      <dgm:spPr>
        <a:blipFill rotWithShape="0">
          <a:blip xmlns:r="http://schemas.openxmlformats.org/officeDocument/2006/relationships" r:embed="rId5"/>
          <a:stretch>
            <a:fillRect/>
          </a:stretch>
        </a:blipFill>
      </dgm:spPr>
    </dgm:pt>
    <dgm:pt modelId="{4B61C367-C592-4116-8F63-8702012DEC65}" type="pres">
      <dgm:prSet presAssocID="{BB320F9D-90D8-4FF7-8271-4D384EA69FAC}" presName="textRect" presStyleLbl="revTx" presStyleIdx="4" presStyleCnt="6">
        <dgm:presLayoutVars>
          <dgm:bulletEnabled val="1"/>
        </dgm:presLayoutVars>
      </dgm:prSet>
      <dgm:spPr/>
      <dgm:t>
        <a:bodyPr/>
        <a:lstStyle/>
        <a:p>
          <a:endParaRPr lang="en-US"/>
        </a:p>
      </dgm:t>
    </dgm:pt>
    <dgm:pt modelId="{98404CA9-9B6F-467F-8BA0-33EEA3E815DB}" type="pres">
      <dgm:prSet presAssocID="{15990759-E828-444F-984E-A0485A95FC91}" presName="sibTrans" presStyleLbl="sibTrans2D1" presStyleIdx="0" presStyleCnt="0"/>
      <dgm:spPr/>
      <dgm:t>
        <a:bodyPr/>
        <a:lstStyle/>
        <a:p>
          <a:endParaRPr lang="en-US"/>
        </a:p>
      </dgm:t>
    </dgm:pt>
    <dgm:pt modelId="{E12F05EE-E7FC-4687-BC8C-979B99E26358}" type="pres">
      <dgm:prSet presAssocID="{F8DDDF5F-D1CB-4E34-B065-0291043D749A}" presName="compNode" presStyleCnt="0"/>
      <dgm:spPr/>
    </dgm:pt>
    <dgm:pt modelId="{0984BAB1-9720-4850-9A45-5D937532FF8E}" type="pres">
      <dgm:prSet presAssocID="{F8DDDF5F-D1CB-4E34-B065-0291043D749A}" presName="pictRect" presStyleLbl="node1" presStyleIdx="5" presStyleCnt="6" custScaleX="63889"/>
      <dgm:spPr>
        <a:blipFill rotWithShape="0">
          <a:blip xmlns:r="http://schemas.openxmlformats.org/officeDocument/2006/relationships" r:embed="rId6"/>
          <a:stretch>
            <a:fillRect/>
          </a:stretch>
        </a:blipFill>
      </dgm:spPr>
    </dgm:pt>
    <dgm:pt modelId="{DF4D0825-285F-4F61-B90E-3849784C22A5}" type="pres">
      <dgm:prSet presAssocID="{F8DDDF5F-D1CB-4E34-B065-0291043D749A}" presName="textRect" presStyleLbl="revTx" presStyleIdx="5" presStyleCnt="6">
        <dgm:presLayoutVars>
          <dgm:bulletEnabled val="1"/>
        </dgm:presLayoutVars>
      </dgm:prSet>
      <dgm:spPr/>
      <dgm:t>
        <a:bodyPr/>
        <a:lstStyle/>
        <a:p>
          <a:endParaRPr lang="en-US"/>
        </a:p>
      </dgm:t>
    </dgm:pt>
  </dgm:ptLst>
  <dgm:cxnLst>
    <dgm:cxn modelId="{22F60704-3D0B-4229-9FFB-3F9894ACAD40}" srcId="{A4427D19-0351-4103-A741-5E1795472167}" destId="{C37B6821-9F26-41F9-A14E-8F02D2B6B8BC}" srcOrd="1" destOrd="0" parTransId="{DDB4E834-3DF9-4401-B603-0913C61A1A85}" sibTransId="{7141F728-0956-47F8-BC33-2BDDC4739419}"/>
    <dgm:cxn modelId="{F262AB78-F05E-49EF-BC6C-A304D28F8032}" type="presOf" srcId="{2B758CB9-4987-45CF-8564-6F9311133035}" destId="{E3BB7490-7059-4D51-AED9-1E5FD3C13638}" srcOrd="0" destOrd="0" presId="urn:microsoft.com/office/officeart/2005/8/layout/pList1"/>
    <dgm:cxn modelId="{125A7F45-7AD9-42EA-86CB-9624DC8D218C}" type="presOf" srcId="{7141F728-0956-47F8-BC33-2BDDC4739419}" destId="{B31CCF77-A941-449E-895F-29628667A553}" srcOrd="0" destOrd="0" presId="urn:microsoft.com/office/officeart/2005/8/layout/pList1"/>
    <dgm:cxn modelId="{7F91F868-4FCC-44E5-BFBB-BC49C3FF422F}" type="presOf" srcId="{F8DDDF5F-D1CB-4E34-B065-0291043D749A}" destId="{DF4D0825-285F-4F61-B90E-3849784C22A5}" srcOrd="0" destOrd="0" presId="urn:microsoft.com/office/officeart/2005/8/layout/pList1"/>
    <dgm:cxn modelId="{94FAA872-CE04-481D-879F-3E75E39B5E4F}" type="presOf" srcId="{9BD58285-9960-4F12-8D1A-4FEC0575A76B}" destId="{A9823F57-3C05-4D89-96AF-F4468731EED2}" srcOrd="0" destOrd="0" presId="urn:microsoft.com/office/officeart/2005/8/layout/pList1"/>
    <dgm:cxn modelId="{BF050C95-7F28-4A58-8506-CBA422C77B59}" type="presOf" srcId="{15990759-E828-444F-984E-A0485A95FC91}" destId="{98404CA9-9B6F-467F-8BA0-33EEA3E815DB}" srcOrd="0" destOrd="0" presId="urn:microsoft.com/office/officeart/2005/8/layout/pList1"/>
    <dgm:cxn modelId="{E4D020FF-482D-40D8-914E-C841798167D8}" srcId="{A4427D19-0351-4103-A741-5E1795472167}" destId="{BB320F9D-90D8-4FF7-8271-4D384EA69FAC}" srcOrd="4" destOrd="0" parTransId="{0A93162B-5FF2-4232-8517-5CF8BAD177D7}" sibTransId="{15990759-E828-444F-984E-A0485A95FC91}"/>
    <dgm:cxn modelId="{9B276A27-EB08-44D8-BA84-1D5187C15A2D}" srcId="{A4427D19-0351-4103-A741-5E1795472167}" destId="{6A4C5589-C362-4B72-9BF7-485EF1B860E6}" srcOrd="3" destOrd="0" parTransId="{BA386485-D751-473A-BC12-5A5FFEFC0C21}" sibTransId="{2B758CB9-4987-45CF-8564-6F9311133035}"/>
    <dgm:cxn modelId="{387AC00B-54BB-4DD5-A26D-C615A0AF9FE7}" type="presOf" srcId="{6A4C5589-C362-4B72-9BF7-485EF1B860E6}" destId="{AC4AF204-8587-4FB2-9DCB-A0967B194FD6}" srcOrd="0" destOrd="0" presId="urn:microsoft.com/office/officeart/2005/8/layout/pList1"/>
    <dgm:cxn modelId="{7A6D30B3-ACA9-4AB4-892D-3DD81FD9795B}" type="presOf" srcId="{114ED664-B360-49B1-A708-BB4F100E50C6}" destId="{FE64801E-2BC0-4804-83A0-5704EFFF7258}" srcOrd="0" destOrd="0" presId="urn:microsoft.com/office/officeart/2005/8/layout/pList1"/>
    <dgm:cxn modelId="{6C72B5AE-DD12-4BB6-B347-16A20F096834}" srcId="{A4427D19-0351-4103-A741-5E1795472167}" destId="{5AB450A8-D3B3-4794-8D64-AC8E998BA2AE}" srcOrd="2" destOrd="0" parTransId="{D7CD086F-E9AB-4C68-88CA-CCC8C1B8B025}" sibTransId="{114ED664-B360-49B1-A708-BB4F100E50C6}"/>
    <dgm:cxn modelId="{A4500BC4-5A81-40B5-B058-DD693F2DDC1F}" srcId="{A4427D19-0351-4103-A741-5E1795472167}" destId="{F8DDDF5F-D1CB-4E34-B065-0291043D749A}" srcOrd="5" destOrd="0" parTransId="{16DD753F-9354-4687-A197-331A48B7A5EB}" sibTransId="{421C979D-BCF9-456F-8C9D-2311B3325342}"/>
    <dgm:cxn modelId="{D746DD7E-FB75-4256-8C50-06E030CC4D33}" type="presOf" srcId="{BB320F9D-90D8-4FF7-8271-4D384EA69FAC}" destId="{4B61C367-C592-4116-8F63-8702012DEC65}" srcOrd="0" destOrd="0" presId="urn:microsoft.com/office/officeart/2005/8/layout/pList1"/>
    <dgm:cxn modelId="{2965BD5A-47DE-4C86-8CA5-13097A3353AC}" type="presOf" srcId="{A4427D19-0351-4103-A741-5E1795472167}" destId="{674C8BBF-C822-436B-A0AE-28128444B4EC}" srcOrd="0" destOrd="0" presId="urn:microsoft.com/office/officeart/2005/8/layout/pList1"/>
    <dgm:cxn modelId="{732AE966-8981-4DBE-BCD5-14C21ED4F82D}" srcId="{A4427D19-0351-4103-A741-5E1795472167}" destId="{39A002AE-43AC-4A22-A58D-249C99275E59}" srcOrd="0" destOrd="0" parTransId="{E09A4089-ECAB-4A9A-B391-DEAFF07C099F}" sibTransId="{9BD58285-9960-4F12-8D1A-4FEC0575A76B}"/>
    <dgm:cxn modelId="{EC2D03D2-3F6C-4356-9D4F-7A6F3B97E13F}" type="presOf" srcId="{C37B6821-9F26-41F9-A14E-8F02D2B6B8BC}" destId="{C7F88B65-966B-4E8C-A32A-46B4FE48CC97}" srcOrd="0" destOrd="0" presId="urn:microsoft.com/office/officeart/2005/8/layout/pList1"/>
    <dgm:cxn modelId="{50046DFF-787B-48D0-91A8-29FE83C9E5DB}" type="presOf" srcId="{39A002AE-43AC-4A22-A58D-249C99275E59}" destId="{AAD60625-DF95-4812-BDCA-1D1454074B43}" srcOrd="0" destOrd="0" presId="urn:microsoft.com/office/officeart/2005/8/layout/pList1"/>
    <dgm:cxn modelId="{2B45B9E7-1D02-4974-B8CC-BAA1B0F1B4B8}" type="presOf" srcId="{5AB450A8-D3B3-4794-8D64-AC8E998BA2AE}" destId="{2ACA4B79-A1D0-4D2A-AF26-5DD772C94C7A}" srcOrd="0" destOrd="0" presId="urn:microsoft.com/office/officeart/2005/8/layout/pList1"/>
    <dgm:cxn modelId="{BC92A6FC-8E38-48F0-895D-A6263CAA0260}" type="presParOf" srcId="{674C8BBF-C822-436B-A0AE-28128444B4EC}" destId="{9D15CD82-9214-488A-8ECA-90532745F384}" srcOrd="0" destOrd="0" presId="urn:microsoft.com/office/officeart/2005/8/layout/pList1"/>
    <dgm:cxn modelId="{290B8E59-84F2-4505-8D35-411EA246134E}" type="presParOf" srcId="{9D15CD82-9214-488A-8ECA-90532745F384}" destId="{8D2141B3-1484-482D-A600-98934361663E}" srcOrd="0" destOrd="0" presId="urn:microsoft.com/office/officeart/2005/8/layout/pList1"/>
    <dgm:cxn modelId="{321B5610-BBE9-403B-9A46-976F63036957}" type="presParOf" srcId="{9D15CD82-9214-488A-8ECA-90532745F384}" destId="{AAD60625-DF95-4812-BDCA-1D1454074B43}" srcOrd="1" destOrd="0" presId="urn:microsoft.com/office/officeart/2005/8/layout/pList1"/>
    <dgm:cxn modelId="{313C985A-D049-4195-ABC4-CDB96C72D453}" type="presParOf" srcId="{674C8BBF-C822-436B-A0AE-28128444B4EC}" destId="{A9823F57-3C05-4D89-96AF-F4468731EED2}" srcOrd="1" destOrd="0" presId="urn:microsoft.com/office/officeart/2005/8/layout/pList1"/>
    <dgm:cxn modelId="{7CE5E390-46BD-4422-BA77-E603BD3FCD63}" type="presParOf" srcId="{674C8BBF-C822-436B-A0AE-28128444B4EC}" destId="{B060A1E4-9B54-49BF-A4A2-6B2EEF5AE53C}" srcOrd="2" destOrd="0" presId="urn:microsoft.com/office/officeart/2005/8/layout/pList1"/>
    <dgm:cxn modelId="{57AF01AB-5996-46E7-A691-D44425C6D80E}" type="presParOf" srcId="{B060A1E4-9B54-49BF-A4A2-6B2EEF5AE53C}" destId="{925AF46F-BF3A-477A-A6A4-B47AE179854C}" srcOrd="0" destOrd="0" presId="urn:microsoft.com/office/officeart/2005/8/layout/pList1"/>
    <dgm:cxn modelId="{057BCC96-47A2-4D0C-A347-F0FA15A7F558}" type="presParOf" srcId="{B060A1E4-9B54-49BF-A4A2-6B2EEF5AE53C}" destId="{C7F88B65-966B-4E8C-A32A-46B4FE48CC97}" srcOrd="1" destOrd="0" presId="urn:microsoft.com/office/officeart/2005/8/layout/pList1"/>
    <dgm:cxn modelId="{AFA7F616-158A-4C69-B974-5D85BDDE807C}" type="presParOf" srcId="{674C8BBF-C822-436B-A0AE-28128444B4EC}" destId="{B31CCF77-A941-449E-895F-29628667A553}" srcOrd="3" destOrd="0" presId="urn:microsoft.com/office/officeart/2005/8/layout/pList1"/>
    <dgm:cxn modelId="{19C4773B-A20C-47CD-847C-AA973C53EA03}" type="presParOf" srcId="{674C8BBF-C822-436B-A0AE-28128444B4EC}" destId="{F2B2100E-3ED2-4549-BD31-2586EC58FA93}" srcOrd="4" destOrd="0" presId="urn:microsoft.com/office/officeart/2005/8/layout/pList1"/>
    <dgm:cxn modelId="{CAE0C9D3-41E7-4A40-B38B-80262EE964A1}" type="presParOf" srcId="{F2B2100E-3ED2-4549-BD31-2586EC58FA93}" destId="{0DA907F7-AFF0-46CB-B592-5DAF2CCCAE95}" srcOrd="0" destOrd="0" presId="urn:microsoft.com/office/officeart/2005/8/layout/pList1"/>
    <dgm:cxn modelId="{E8DA6216-BFD1-47BF-A477-24A217369D7F}" type="presParOf" srcId="{F2B2100E-3ED2-4549-BD31-2586EC58FA93}" destId="{2ACA4B79-A1D0-4D2A-AF26-5DD772C94C7A}" srcOrd="1" destOrd="0" presId="urn:microsoft.com/office/officeart/2005/8/layout/pList1"/>
    <dgm:cxn modelId="{C401983A-FD70-4759-B538-D6BB7F2D96E2}" type="presParOf" srcId="{674C8BBF-C822-436B-A0AE-28128444B4EC}" destId="{FE64801E-2BC0-4804-83A0-5704EFFF7258}" srcOrd="5" destOrd="0" presId="urn:microsoft.com/office/officeart/2005/8/layout/pList1"/>
    <dgm:cxn modelId="{A5AB8FDD-402E-4781-A11C-DE32CE21C5D0}" type="presParOf" srcId="{674C8BBF-C822-436B-A0AE-28128444B4EC}" destId="{D1B6C1CA-3D96-4591-8A27-CC991A008A52}" srcOrd="6" destOrd="0" presId="urn:microsoft.com/office/officeart/2005/8/layout/pList1"/>
    <dgm:cxn modelId="{F7CE111A-299B-46B3-B526-AB7C6CB9ED76}" type="presParOf" srcId="{D1B6C1CA-3D96-4591-8A27-CC991A008A52}" destId="{DFD27D65-BB59-4A3A-98AC-8150C4BC0ABC}" srcOrd="0" destOrd="0" presId="urn:microsoft.com/office/officeart/2005/8/layout/pList1"/>
    <dgm:cxn modelId="{18613AD5-69D1-47DE-97D1-9B1B0A9DBA99}" type="presParOf" srcId="{D1B6C1CA-3D96-4591-8A27-CC991A008A52}" destId="{AC4AF204-8587-4FB2-9DCB-A0967B194FD6}" srcOrd="1" destOrd="0" presId="urn:microsoft.com/office/officeart/2005/8/layout/pList1"/>
    <dgm:cxn modelId="{9A7059A6-EF53-4ED8-BB28-A61B57AC098D}" type="presParOf" srcId="{674C8BBF-C822-436B-A0AE-28128444B4EC}" destId="{E3BB7490-7059-4D51-AED9-1E5FD3C13638}" srcOrd="7" destOrd="0" presId="urn:microsoft.com/office/officeart/2005/8/layout/pList1"/>
    <dgm:cxn modelId="{65CD7E37-C123-4012-B9C6-FEA40EE41744}" type="presParOf" srcId="{674C8BBF-C822-436B-A0AE-28128444B4EC}" destId="{91FB22D2-2C6C-4A75-A397-E8F7FD1E7599}" srcOrd="8" destOrd="0" presId="urn:microsoft.com/office/officeart/2005/8/layout/pList1"/>
    <dgm:cxn modelId="{0E20A81F-6CDD-4F1C-ADDB-98212FD558BA}" type="presParOf" srcId="{91FB22D2-2C6C-4A75-A397-E8F7FD1E7599}" destId="{35F317AE-4F09-40DF-A7FB-E38F93381865}" srcOrd="0" destOrd="0" presId="urn:microsoft.com/office/officeart/2005/8/layout/pList1"/>
    <dgm:cxn modelId="{66BE2053-43EC-4131-BD17-0B540EE4192A}" type="presParOf" srcId="{91FB22D2-2C6C-4A75-A397-E8F7FD1E7599}" destId="{4B61C367-C592-4116-8F63-8702012DEC65}" srcOrd="1" destOrd="0" presId="urn:microsoft.com/office/officeart/2005/8/layout/pList1"/>
    <dgm:cxn modelId="{D8EB7E88-0423-4DC3-AA64-C6D32DF86623}" type="presParOf" srcId="{674C8BBF-C822-436B-A0AE-28128444B4EC}" destId="{98404CA9-9B6F-467F-8BA0-33EEA3E815DB}" srcOrd="9" destOrd="0" presId="urn:microsoft.com/office/officeart/2005/8/layout/pList1"/>
    <dgm:cxn modelId="{002C77C0-6361-4EAF-9806-697B56F570D4}" type="presParOf" srcId="{674C8BBF-C822-436B-A0AE-28128444B4EC}" destId="{E12F05EE-E7FC-4687-BC8C-979B99E26358}" srcOrd="10" destOrd="0" presId="urn:microsoft.com/office/officeart/2005/8/layout/pList1"/>
    <dgm:cxn modelId="{A487861B-229B-48EC-85A9-F401DEBB1F45}" type="presParOf" srcId="{E12F05EE-E7FC-4687-BC8C-979B99E26358}" destId="{0984BAB1-9720-4850-9A45-5D937532FF8E}" srcOrd="0" destOrd="0" presId="urn:microsoft.com/office/officeart/2005/8/layout/pList1"/>
    <dgm:cxn modelId="{F4B5E871-E28A-45E5-99F0-9EB043AC89FA}" type="presParOf" srcId="{E12F05EE-E7FC-4687-BC8C-979B99E26358}" destId="{DF4D0825-285F-4F61-B90E-3849784C22A5}" srcOrd="1" destOrd="0" presId="urn:microsoft.com/office/officeart/2005/8/layout/p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D2141B3-1484-482D-A600-98934361663E}">
      <dsp:nvSpPr>
        <dsp:cNvPr id="0" name=""/>
        <dsp:cNvSpPr/>
      </dsp:nvSpPr>
      <dsp:spPr>
        <a:xfrm>
          <a:off x="1092613" y="3880"/>
          <a:ext cx="1343449" cy="1355370"/>
        </a:xfrm>
        <a:prstGeom prst="roundRect">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60625-DF95-4812-BDCA-1D1454074B43}">
      <dsp:nvSpPr>
        <dsp:cNvPr id="0" name=""/>
        <dsp:cNvSpPr/>
      </dsp:nvSpPr>
      <dsp:spPr>
        <a:xfrm>
          <a:off x="780760"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Google Authentication</a:t>
          </a:r>
          <a:endParaRPr lang="en-US" sz="1500" kern="1200" dirty="0"/>
        </a:p>
      </dsp:txBody>
      <dsp:txXfrm>
        <a:off x="780760" y="1359251"/>
        <a:ext cx="1967155" cy="729814"/>
      </dsp:txXfrm>
    </dsp:sp>
    <dsp:sp modelId="{925AF46F-BF3A-477A-A6A4-B47AE179854C}">
      <dsp:nvSpPr>
        <dsp:cNvPr id="0" name=""/>
        <dsp:cNvSpPr/>
      </dsp:nvSpPr>
      <dsp:spPr>
        <a:xfrm>
          <a:off x="3186713" y="3880"/>
          <a:ext cx="1483156" cy="1355370"/>
        </a:xfrm>
        <a:prstGeom prst="roundRect">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88B65-966B-4E8C-A32A-46B4FE48CC97}">
      <dsp:nvSpPr>
        <dsp:cNvPr id="0" name=""/>
        <dsp:cNvSpPr/>
      </dsp:nvSpPr>
      <dsp:spPr>
        <a:xfrm>
          <a:off x="2944713"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Credit </a:t>
          </a:r>
          <a:r>
            <a:rPr lang="en-US" sz="1500" kern="1200" dirty="0" smtClean="0"/>
            <a:t>Points</a:t>
          </a:r>
          <a:endParaRPr lang="en-US" sz="1500" kern="1200" dirty="0"/>
        </a:p>
      </dsp:txBody>
      <dsp:txXfrm>
        <a:off x="2944713" y="1359251"/>
        <a:ext cx="1967155" cy="729814"/>
      </dsp:txXfrm>
    </dsp:sp>
    <dsp:sp modelId="{0DA907F7-AFF0-46CB-B592-5DAF2CCCAE95}">
      <dsp:nvSpPr>
        <dsp:cNvPr id="0" name=""/>
        <dsp:cNvSpPr/>
      </dsp:nvSpPr>
      <dsp:spPr>
        <a:xfrm>
          <a:off x="5400190" y="3880"/>
          <a:ext cx="1384110" cy="1355370"/>
        </a:xfrm>
        <a:prstGeom prst="roundRect">
          <a:avLst/>
        </a:prstGeom>
        <a:blipFill rotWithShape="0">
          <a:blip xmlns:r="http://schemas.openxmlformats.org/officeDocument/2006/relationships" r:embed="rId3"/>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A4B79-A1D0-4D2A-AF26-5DD772C94C7A}">
      <dsp:nvSpPr>
        <dsp:cNvPr id="0" name=""/>
        <dsp:cNvSpPr/>
      </dsp:nvSpPr>
      <dsp:spPr>
        <a:xfrm>
          <a:off x="5108667"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Payment Request/ Response</a:t>
          </a:r>
          <a:endParaRPr lang="en-US" sz="1500" kern="1200" dirty="0"/>
        </a:p>
      </dsp:txBody>
      <dsp:txXfrm>
        <a:off x="5108667" y="1359251"/>
        <a:ext cx="1967155" cy="729814"/>
      </dsp:txXfrm>
    </dsp:sp>
    <dsp:sp modelId="{DFD27D65-BB59-4A3A-98AC-8150C4BC0ABC}">
      <dsp:nvSpPr>
        <dsp:cNvPr id="0" name=""/>
        <dsp:cNvSpPr/>
      </dsp:nvSpPr>
      <dsp:spPr>
        <a:xfrm>
          <a:off x="1105685" y="2285781"/>
          <a:ext cx="1317305" cy="1355370"/>
        </a:xfrm>
        <a:prstGeom prst="roundRect">
          <a:avLst/>
        </a:prstGeom>
        <a:blipFill rotWithShape="0">
          <a:blip xmlns:r="http://schemas.openxmlformats.org/officeDocument/2006/relationships" r:embed="rId4"/>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AF204-8587-4FB2-9DCB-A0967B194FD6}">
      <dsp:nvSpPr>
        <dsp:cNvPr id="0" name=""/>
        <dsp:cNvSpPr/>
      </dsp:nvSpPr>
      <dsp:spPr>
        <a:xfrm>
          <a:off x="780760"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Creating Survey and Sending</a:t>
          </a:r>
          <a:endParaRPr lang="en-US" sz="1500" kern="1200" dirty="0"/>
        </a:p>
      </dsp:txBody>
      <dsp:txXfrm>
        <a:off x="780760" y="3641151"/>
        <a:ext cx="1967155" cy="729814"/>
      </dsp:txXfrm>
    </dsp:sp>
    <dsp:sp modelId="{35F317AE-4F09-40DF-A7FB-E38F93381865}">
      <dsp:nvSpPr>
        <dsp:cNvPr id="0" name=""/>
        <dsp:cNvSpPr/>
      </dsp:nvSpPr>
      <dsp:spPr>
        <a:xfrm>
          <a:off x="3212856" y="2285781"/>
          <a:ext cx="1430869" cy="1355370"/>
        </a:xfrm>
        <a:prstGeom prst="roundRect">
          <a:avLst/>
        </a:prstGeom>
        <a:blipFill rotWithShape="0">
          <a:blip xmlns:r="http://schemas.openxmlformats.org/officeDocument/2006/relationships" r:embed="rId5"/>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1C367-C592-4116-8F63-8702012DEC65}">
      <dsp:nvSpPr>
        <dsp:cNvPr id="0" name=""/>
        <dsp:cNvSpPr/>
      </dsp:nvSpPr>
      <dsp:spPr>
        <a:xfrm>
          <a:off x="2944713"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Survey Collection </a:t>
          </a:r>
          <a:endParaRPr lang="en-US" sz="1500" kern="1200" dirty="0"/>
        </a:p>
      </dsp:txBody>
      <dsp:txXfrm>
        <a:off x="2944713" y="3641151"/>
        <a:ext cx="1967155" cy="729814"/>
      </dsp:txXfrm>
    </dsp:sp>
    <dsp:sp modelId="{0984BAB1-9720-4850-9A45-5D937532FF8E}">
      <dsp:nvSpPr>
        <dsp:cNvPr id="0" name=""/>
        <dsp:cNvSpPr/>
      </dsp:nvSpPr>
      <dsp:spPr>
        <a:xfrm>
          <a:off x="5463847" y="2285781"/>
          <a:ext cx="1256795" cy="1355370"/>
        </a:xfrm>
        <a:prstGeom prst="roundRect">
          <a:avLst/>
        </a:prstGeom>
        <a:blipFill rotWithShape="0">
          <a:blip xmlns:r="http://schemas.openxmlformats.org/officeDocument/2006/relationships" r:embed="rId6"/>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D0825-285F-4F61-B90E-3849784C22A5}">
      <dsp:nvSpPr>
        <dsp:cNvPr id="0" name=""/>
        <dsp:cNvSpPr/>
      </dsp:nvSpPr>
      <dsp:spPr>
        <a:xfrm>
          <a:off x="5108667"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Visualization of Survey</a:t>
          </a:r>
          <a:endParaRPr lang="en-US" sz="1500" kern="1200" dirty="0"/>
        </a:p>
      </dsp:txBody>
      <dsp:txXfrm>
        <a:off x="5108667" y="3641151"/>
        <a:ext cx="1967155" cy="729814"/>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2425" y="2455817"/>
            <a:ext cx="7477896" cy="823690"/>
          </a:xfrm>
        </p:spPr>
        <p:txBody>
          <a:bodyPr>
            <a:normAutofit/>
          </a:bodyPr>
          <a:lstStyle/>
          <a:p>
            <a:pPr algn="ctr"/>
            <a:r>
              <a:rPr lang="en-IN" sz="4400" dirty="0" smtClean="0">
                <a:latin typeface="Times New Roman" panose="02020603050405020304" pitchFamily="18" charset="0"/>
                <a:cs typeface="Times New Roman" panose="02020603050405020304" pitchFamily="18" charset="0"/>
              </a:rPr>
              <a:t>FEEDYBACK</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1886" y="5291184"/>
            <a:ext cx="11547565" cy="1388290"/>
          </a:xfrm>
        </p:spPr>
        <p:txBody>
          <a:bodyPr>
            <a:normAutofit/>
          </a:bodyPr>
          <a:lstStyle/>
          <a:p>
            <a:r>
              <a:rPr lang="en-IN" sz="2000" dirty="0" smtClean="0">
                <a:solidFill>
                  <a:schemeClr val="tx1"/>
                </a:solidFill>
              </a:rPr>
              <a:t>Guide Name: </a:t>
            </a:r>
            <a:r>
              <a:rPr lang="en-IN" sz="2000" dirty="0" err="1" smtClean="0">
                <a:solidFill>
                  <a:schemeClr val="tx1"/>
                </a:solidFill>
              </a:rPr>
              <a:t>Dr.</a:t>
            </a:r>
            <a:r>
              <a:rPr lang="en-IN" sz="2000" dirty="0" smtClean="0">
                <a:solidFill>
                  <a:schemeClr val="tx1"/>
                </a:solidFill>
              </a:rPr>
              <a:t> </a:t>
            </a:r>
            <a:r>
              <a:rPr lang="en-IN" sz="2000" dirty="0" err="1" smtClean="0">
                <a:solidFill>
                  <a:schemeClr val="tx1"/>
                </a:solidFill>
              </a:rPr>
              <a:t>Veena</a:t>
            </a:r>
            <a:r>
              <a:rPr lang="en-IN" sz="2000" dirty="0" smtClean="0">
                <a:solidFill>
                  <a:schemeClr val="tx1"/>
                </a:solidFill>
              </a:rPr>
              <a:t> S								</a:t>
            </a:r>
            <a:r>
              <a:rPr lang="en-IN" sz="2000" dirty="0">
                <a:solidFill>
                  <a:schemeClr val="tx1"/>
                </a:solidFill>
              </a:rPr>
              <a:t>	</a:t>
            </a:r>
            <a:r>
              <a:rPr lang="en-IN" sz="2000" dirty="0" smtClean="0">
                <a:solidFill>
                  <a:schemeClr val="tx1"/>
                </a:solidFill>
              </a:rPr>
              <a:t>Vijaykumar R Pai – PES1201702013</a:t>
            </a:r>
          </a:p>
          <a:p>
            <a:r>
              <a:rPr lang="en-IN" sz="2000" dirty="0">
                <a:solidFill>
                  <a:schemeClr val="tx1"/>
                </a:solidFill>
              </a:rPr>
              <a:t>	</a:t>
            </a:r>
            <a:r>
              <a:rPr lang="en-IN" sz="2000" dirty="0" smtClean="0">
                <a:solidFill>
                  <a:schemeClr val="tx1"/>
                </a:solidFill>
              </a:rPr>
              <a:t>		   </a:t>
            </a:r>
            <a:r>
              <a:rPr lang="en-IN" sz="2000" dirty="0">
                <a:solidFill>
                  <a:schemeClr val="tx1"/>
                </a:solidFill>
              </a:rPr>
              <a:t> </a:t>
            </a:r>
            <a:r>
              <a:rPr lang="en-IN" sz="2000" dirty="0" smtClean="0">
                <a:solidFill>
                  <a:schemeClr val="tx1"/>
                </a:solidFill>
              </a:rPr>
              <a:t> Chairperson, Dept. of CA					</a:t>
            </a:r>
            <a:r>
              <a:rPr lang="en-IN" sz="2000" dirty="0" err="1" smtClean="0">
                <a:solidFill>
                  <a:schemeClr val="tx1"/>
                </a:solidFill>
              </a:rPr>
              <a:t>Ayush</a:t>
            </a:r>
            <a:r>
              <a:rPr lang="en-IN" sz="2000" dirty="0" smtClean="0">
                <a:solidFill>
                  <a:schemeClr val="tx1"/>
                </a:solidFill>
              </a:rPr>
              <a:t> </a:t>
            </a:r>
            <a:r>
              <a:rPr lang="en-IN" sz="2000" dirty="0" err="1" smtClean="0">
                <a:solidFill>
                  <a:schemeClr val="tx1"/>
                </a:solidFill>
              </a:rPr>
              <a:t>Pratyay</a:t>
            </a:r>
            <a:r>
              <a:rPr lang="en-IN" sz="2000" dirty="0" smtClean="0">
                <a:solidFill>
                  <a:schemeClr val="tx1"/>
                </a:solidFill>
              </a:rPr>
              <a:t> – PES1201702164</a:t>
            </a:r>
          </a:p>
          <a:p>
            <a:r>
              <a:rPr lang="en-IN" sz="2000" dirty="0">
                <a:solidFill>
                  <a:schemeClr val="tx1"/>
                </a:solidFill>
              </a:rPr>
              <a:t>	</a:t>
            </a:r>
            <a:r>
              <a:rPr lang="en-IN" sz="2000" dirty="0" smtClean="0">
                <a:solidFill>
                  <a:schemeClr val="tx1"/>
                </a:solidFill>
              </a:rPr>
              <a:t>		     PES University								</a:t>
            </a:r>
            <a:r>
              <a:rPr lang="en-IN" sz="2000" dirty="0" err="1" smtClean="0">
                <a:solidFill>
                  <a:schemeClr val="tx1"/>
                </a:solidFill>
              </a:rPr>
              <a:t>Subham</a:t>
            </a:r>
            <a:r>
              <a:rPr lang="en-IN" sz="2000" dirty="0" smtClean="0">
                <a:solidFill>
                  <a:schemeClr val="tx1"/>
                </a:solidFill>
              </a:rPr>
              <a:t> Singh – PES1201801830</a:t>
            </a:r>
            <a:endParaRPr lang="en-IN" sz="2000" dirty="0">
              <a:solidFill>
                <a:schemeClr val="tx1"/>
              </a:solidFill>
            </a:endParaRPr>
          </a:p>
        </p:txBody>
      </p:sp>
    </p:spTree>
    <p:extLst>
      <p:ext uri="{BB962C8B-B14F-4D97-AF65-F5344CB8AC3E}">
        <p14:creationId xmlns:p14="http://schemas.microsoft.com/office/powerpoint/2010/main" xmlns="" val="1355072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7661" y="310604"/>
            <a:ext cx="5591492" cy="1280890"/>
          </a:xfrm>
        </p:spPr>
        <p:txBody>
          <a:bodyPr/>
          <a:lstStyle/>
          <a:p>
            <a:pPr algn="ctr"/>
            <a:r>
              <a:rPr lang="en-IN" b="1" dirty="0" smtClean="0">
                <a:latin typeface="Times New Roman" panose="02020603050405020304" pitchFamily="18" charset="0"/>
                <a:cs typeface="Times New Roman" panose="02020603050405020304" pitchFamily="18" charset="0"/>
              </a:rPr>
              <a:t>USER LOGIN PROCESS</a:t>
            </a: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830270" y="2131015"/>
            <a:ext cx="4486275" cy="3362325"/>
          </a:xfrm>
          <a:prstGeom prst="rect">
            <a:avLst/>
          </a:prstGeom>
        </p:spPr>
      </p:pic>
    </p:spTree>
    <p:extLst>
      <p:ext uri="{BB962C8B-B14F-4D97-AF65-F5344CB8AC3E}">
        <p14:creationId xmlns:p14="http://schemas.microsoft.com/office/powerpoint/2010/main" xmlns="" val="3264520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818" y="345435"/>
            <a:ext cx="8641131" cy="804096"/>
          </a:xfrm>
        </p:spPr>
        <p:txBody>
          <a:bodyPr/>
          <a:lstStyle/>
          <a:p>
            <a:r>
              <a:rPr lang="en-IN" b="1" dirty="0" smtClean="0">
                <a:latin typeface="Times New Roman" panose="02020603050405020304" pitchFamily="18" charset="0"/>
                <a:cs typeface="Times New Roman" panose="02020603050405020304" pitchFamily="18" charset="0"/>
              </a:rPr>
              <a:t>NON – FUNCTIONAL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8684" y="1898468"/>
            <a:ext cx="8915400" cy="2307772"/>
          </a:xfrm>
        </p:spPr>
        <p:txBody>
          <a:bodyPr>
            <a:noAutofit/>
          </a:bodyPr>
          <a:lstStyle/>
          <a:p>
            <a:r>
              <a:rPr lang="en-IN" sz="2800" dirty="0" smtClean="0">
                <a:latin typeface="Times New Roman" panose="02020603050405020304" pitchFamily="18" charset="0"/>
                <a:cs typeface="Times New Roman" panose="02020603050405020304" pitchFamily="18" charset="0"/>
              </a:rPr>
              <a:t>Availability</a:t>
            </a:r>
          </a:p>
          <a:p>
            <a:r>
              <a:rPr lang="en-IN" sz="2800" dirty="0" smtClean="0">
                <a:latin typeface="Times New Roman" panose="02020603050405020304" pitchFamily="18" charset="0"/>
                <a:cs typeface="Times New Roman" panose="02020603050405020304" pitchFamily="18" charset="0"/>
              </a:rPr>
              <a:t>Maintainability</a:t>
            </a:r>
          </a:p>
          <a:p>
            <a:r>
              <a:rPr lang="en-IN" sz="2800" dirty="0" smtClean="0">
                <a:latin typeface="Times New Roman" panose="02020603050405020304" pitchFamily="18" charset="0"/>
                <a:cs typeface="Times New Roman" panose="02020603050405020304" pitchFamily="18" charset="0"/>
              </a:rPr>
              <a:t>Performance</a:t>
            </a:r>
          </a:p>
          <a:p>
            <a:r>
              <a:rPr lang="en-IN" sz="2800" dirty="0" smtClean="0">
                <a:latin typeface="Times New Roman" panose="02020603050405020304" pitchFamily="18" charset="0"/>
                <a:cs typeface="Times New Roman" panose="02020603050405020304" pitchFamily="18" charset="0"/>
              </a:rPr>
              <a:t>Simplicity</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9223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284475"/>
            <a:ext cx="8911687" cy="838930"/>
          </a:xfrm>
        </p:spPr>
        <p:txBody>
          <a:bodyPr/>
          <a:lstStyle/>
          <a:p>
            <a:pPr algn="ctr"/>
            <a:r>
              <a:rPr lang="en-US" b="1" dirty="0" smtClean="0"/>
              <a:t>HERE the live deployment of Web App</a:t>
            </a:r>
            <a:endParaRPr lang="en-US" b="1" dirty="0"/>
          </a:p>
        </p:txBody>
      </p:sp>
      <p:sp>
        <p:nvSpPr>
          <p:cNvPr id="3" name="Content Placeholder 2"/>
          <p:cNvSpPr>
            <a:spLocks noGrp="1"/>
          </p:cNvSpPr>
          <p:nvPr>
            <p:ph idx="1"/>
          </p:nvPr>
        </p:nvSpPr>
        <p:spPr>
          <a:xfrm>
            <a:off x="1962195" y="1702526"/>
            <a:ext cx="8915400" cy="400594"/>
          </a:xfrm>
        </p:spPr>
        <p:txBody>
          <a:bodyPr/>
          <a:lstStyle/>
          <a:p>
            <a:pPr algn="ctr">
              <a:buNone/>
            </a:pPr>
            <a:r>
              <a:rPr lang="en-US" dirty="0" smtClean="0">
                <a:hlinkClick r:id="rId2"/>
              </a:rPr>
              <a:t>https://sheltered-reef-50053.herokuapp.com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605" y="267058"/>
            <a:ext cx="2264818" cy="708301"/>
          </a:xfrm>
        </p:spPr>
        <p:txBody>
          <a:bodyPr>
            <a:normAutofit/>
          </a:bodyPr>
          <a:lstStyle/>
          <a:p>
            <a:pPr algn="ctr"/>
            <a:r>
              <a:rPr lang="en-IN" b="1" dirty="0" smtClean="0">
                <a:latin typeface="Times New Roman" panose="02020603050405020304" pitchFamily="18" charset="0"/>
                <a:cs typeface="Times New Roman" panose="02020603050405020304" pitchFamily="18" charset="0"/>
              </a:rPr>
              <a:t>USERS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9314" y="2473234"/>
            <a:ext cx="8915400" cy="1314994"/>
          </a:xfrm>
        </p:spPr>
        <p:txBody>
          <a:bodyPr>
            <a:normAutofit/>
          </a:bodyPr>
          <a:lstStyle/>
          <a:p>
            <a:r>
              <a:rPr lang="en-IN" sz="2800" dirty="0" smtClean="0">
                <a:latin typeface="Times New Roman" panose="02020603050405020304" pitchFamily="18" charset="0"/>
                <a:cs typeface="Times New Roman" panose="02020603050405020304" pitchFamily="18" charset="0"/>
              </a:rPr>
              <a:t>Customer Relationship managers</a:t>
            </a:r>
          </a:p>
          <a:p>
            <a:r>
              <a:rPr lang="en-IN" sz="2800" dirty="0" smtClean="0">
                <a:latin typeface="Times New Roman" panose="02020603050405020304" pitchFamily="18" charset="0"/>
                <a:cs typeface="Times New Roman" panose="02020603050405020304" pitchFamily="18" charset="0"/>
              </a:rPr>
              <a:t>Customers who buys products from different companies.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01210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20" y="293183"/>
            <a:ext cx="2891835" cy="777970"/>
          </a:xfrm>
        </p:spPr>
        <p:txBody>
          <a:bodyPr/>
          <a:lstStyle/>
          <a:p>
            <a:pPr algn="ctr"/>
            <a:r>
              <a:rPr lang="en-IN"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graphicFrame>
        <p:nvGraphicFramePr>
          <p:cNvPr id="18" name="Diagram 17"/>
          <p:cNvGraphicFramePr/>
          <p:nvPr/>
        </p:nvGraphicFramePr>
        <p:xfrm>
          <a:off x="2685142" y="1319349"/>
          <a:ext cx="7856583" cy="4374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216055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17724">
            <a:off x="3998519" y="2949918"/>
            <a:ext cx="4316887" cy="923330"/>
          </a:xfrm>
          <a:prstGeom prst="rect">
            <a:avLst/>
          </a:prstGeom>
          <a:noFill/>
        </p:spPr>
        <p:txBody>
          <a:bodyPr wrap="non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rPr>
              <a:t>THANK YOU</a:t>
            </a:r>
            <a:endParaRPr lang="en-US" sz="5400" b="0" cap="none" spc="0" dirty="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xmlns="" val="708829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867" y="301893"/>
            <a:ext cx="4058783" cy="690884"/>
          </a:xfrm>
        </p:spPr>
        <p:txBody>
          <a:bodyPr/>
          <a:lstStyle/>
          <a:p>
            <a:pPr algn="ctr"/>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8795" y="2246811"/>
            <a:ext cx="9474926" cy="2960916"/>
          </a:xfrm>
        </p:spPr>
        <p:txBody>
          <a:bodyPr>
            <a:normAutofit/>
          </a:bodyPr>
          <a:lstStyle/>
          <a:p>
            <a:pPr marL="0" indent="0" algn="just">
              <a:buNone/>
            </a:pPr>
            <a:r>
              <a:rPr lang="en-IN" sz="2800" dirty="0" smtClean="0">
                <a:latin typeface="Times New Roman" panose="02020603050405020304" pitchFamily="18" charset="0"/>
                <a:cs typeface="Times New Roman" panose="02020603050405020304" pitchFamily="18" charset="0"/>
              </a:rPr>
              <a:t>A </a:t>
            </a:r>
            <a:r>
              <a:rPr lang="en-IN" sz="2800" b="1" dirty="0">
                <a:latin typeface="Times New Roman" panose="02020603050405020304" pitchFamily="18" charset="0"/>
                <a:cs typeface="Times New Roman" panose="02020603050405020304" pitchFamily="18" charset="0"/>
              </a:rPr>
              <a:t>Software as a service (SaaS) </a:t>
            </a:r>
            <a:r>
              <a:rPr lang="en-IN" sz="2800" dirty="0">
                <a:latin typeface="Times New Roman" panose="02020603050405020304" pitchFamily="18" charset="0"/>
                <a:cs typeface="Times New Roman" panose="02020603050405020304" pitchFamily="18" charset="0"/>
              </a:rPr>
              <a:t>web application that is to provide a paid service to the end user, which will enable them to send bulk emails for </a:t>
            </a:r>
            <a:r>
              <a:rPr lang="en-IN" sz="2800" dirty="0" smtClean="0">
                <a:latin typeface="Times New Roman" panose="02020603050405020304" pitchFamily="18" charset="0"/>
                <a:cs typeface="Times New Roman" panose="02020603050405020304" pitchFamily="18" charset="0"/>
              </a:rPr>
              <a:t>collecting feedback </a:t>
            </a:r>
            <a:r>
              <a:rPr lang="en-IN" sz="2800" dirty="0">
                <a:latin typeface="Times New Roman" panose="02020603050405020304" pitchFamily="18" charset="0"/>
                <a:cs typeface="Times New Roman" panose="02020603050405020304" pitchFamily="18" charset="0"/>
              </a:rPr>
              <a:t>of their own </a:t>
            </a:r>
            <a:r>
              <a:rPr lang="en-IN" sz="2800" dirty="0" smtClean="0">
                <a:latin typeface="Times New Roman" panose="02020603050405020304" pitchFamily="18" charset="0"/>
                <a:cs typeface="Times New Roman" panose="02020603050405020304" pitchFamily="18" charset="0"/>
              </a:rPr>
              <a:t>product. Our </a:t>
            </a:r>
            <a:r>
              <a:rPr lang="en-IN" sz="2800" dirty="0">
                <a:latin typeface="Times New Roman" panose="02020603050405020304" pitchFamily="18" charset="0"/>
                <a:cs typeface="Times New Roman" panose="02020603050405020304" pitchFamily="18" charset="0"/>
              </a:rPr>
              <a:t>service will be provided on usage of assigned credit points to user. With the use of </a:t>
            </a:r>
            <a:r>
              <a:rPr lang="en-IN" sz="2800" b="1" dirty="0">
                <a:latin typeface="Times New Roman" panose="02020603050405020304" pitchFamily="18" charset="0"/>
                <a:cs typeface="Times New Roman" panose="02020603050405020304" pitchFamily="18" charset="0"/>
              </a:rPr>
              <a:t>Google OAuth authentication</a:t>
            </a:r>
            <a:r>
              <a:rPr lang="en-IN" sz="2800" dirty="0">
                <a:latin typeface="Times New Roman" panose="02020603050405020304" pitchFamily="18" charset="0"/>
                <a:cs typeface="Times New Roman" panose="02020603050405020304" pitchFamily="18" charset="0"/>
              </a:rPr>
              <a:t>, we will enhance the authentication flow in the app. </a:t>
            </a:r>
          </a:p>
        </p:txBody>
      </p:sp>
    </p:spTree>
    <p:extLst>
      <p:ext uri="{BB962C8B-B14F-4D97-AF65-F5344CB8AC3E}">
        <p14:creationId xmlns:p14="http://schemas.microsoft.com/office/powerpoint/2010/main" xmlns="" val="2845499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456" y="275767"/>
            <a:ext cx="3919446" cy="769261"/>
          </a:xfrm>
        </p:spPr>
        <p:txBody>
          <a:bodyPr/>
          <a:lstStyle/>
          <a:p>
            <a:pPr algn="ctr"/>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5381" y="1402081"/>
            <a:ext cx="9876109" cy="4937759"/>
          </a:xfrm>
        </p:spPr>
        <p:txBody>
          <a:bodyPr>
            <a:normAutofit/>
          </a:bodyPr>
          <a:lstStyle/>
          <a:p>
            <a:r>
              <a:rPr lang="en-IN" sz="2800" dirty="0" smtClean="0">
                <a:latin typeface="Times New Roman" panose="02020603050405020304" pitchFamily="18" charset="0"/>
                <a:cs typeface="Times New Roman" panose="02020603050405020304" pitchFamily="18" charset="0"/>
              </a:rPr>
              <a:t>The objective of the project is to build an application that can be used to send mass emails to a big list of users for the purpose of collecting feedback.</a:t>
            </a:r>
          </a:p>
          <a:p>
            <a:r>
              <a:rPr lang="en-IN" sz="2800" dirty="0" smtClean="0">
                <a:latin typeface="Times New Roman" panose="02020603050405020304" pitchFamily="18" charset="0"/>
                <a:cs typeface="Times New Roman" panose="02020603050405020304" pitchFamily="18" charset="0"/>
              </a:rPr>
              <a:t>The application of ours will include the full </a:t>
            </a:r>
            <a:r>
              <a:rPr lang="en-IN" sz="2800" b="1" dirty="0" smtClean="0">
                <a:latin typeface="Times New Roman" panose="02020603050405020304" pitchFamily="18" charset="0"/>
                <a:cs typeface="Times New Roman" panose="02020603050405020304" pitchFamily="18" charset="0"/>
              </a:rPr>
              <a:t>gamut</a:t>
            </a:r>
            <a:r>
              <a:rPr lang="en-IN" sz="2800" dirty="0" smtClean="0">
                <a:latin typeface="Times New Roman" panose="02020603050405020304" pitchFamily="18" charset="0"/>
                <a:cs typeface="Times New Roman" panose="02020603050405020304" pitchFamily="18" charset="0"/>
              </a:rPr>
              <a:t> of features including everything from authentication to email handling.</a:t>
            </a:r>
          </a:p>
          <a:p>
            <a:r>
              <a:rPr lang="en-IN" sz="2800" dirty="0" smtClean="0">
                <a:latin typeface="Times New Roman" panose="02020603050405020304" pitchFamily="18" charset="0"/>
                <a:cs typeface="Times New Roman" panose="02020603050405020304" pitchFamily="18" charset="0"/>
              </a:rPr>
              <a:t>Along with the ability to send bulk emails, our app will also be able to handle credit cards and receive payments from the users with </a:t>
            </a:r>
            <a:r>
              <a:rPr lang="en-IN" sz="2800" b="1" dirty="0" smtClean="0">
                <a:latin typeface="Times New Roman" panose="02020603050405020304" pitchFamily="18" charset="0"/>
                <a:cs typeface="Times New Roman" panose="02020603050405020304" pitchFamily="18" charset="0"/>
              </a:rPr>
              <a:t>Stripe</a:t>
            </a:r>
            <a:r>
              <a:rPr lang="en-IN" sz="2800" dirty="0" smtClean="0">
                <a:latin typeface="Times New Roman" panose="02020603050405020304" pitchFamily="18" charset="0"/>
                <a:cs typeface="Times New Roman" panose="02020603050405020304" pitchFamily="18" charset="0"/>
              </a:rPr>
              <a:t>. It can also engage the users with automated </a:t>
            </a:r>
            <a:r>
              <a:rPr lang="en-IN" sz="2800" b="1" dirty="0" smtClean="0">
                <a:latin typeface="Times New Roman" panose="02020603050405020304" pitchFamily="18" charset="0"/>
                <a:cs typeface="Times New Roman" panose="02020603050405020304" pitchFamily="18" charset="0"/>
              </a:rPr>
              <a:t>emails</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We will also be enhancing the authentication flows in our app with the use of </a:t>
            </a:r>
            <a:r>
              <a:rPr lang="en-IN" sz="2800" b="1" dirty="0" smtClean="0">
                <a:latin typeface="Times New Roman" panose="02020603050405020304" pitchFamily="18" charset="0"/>
                <a:cs typeface="Times New Roman" panose="02020603050405020304" pitchFamily="18" charset="0"/>
              </a:rPr>
              <a:t>Google Oauth authentication</a:t>
            </a:r>
            <a:r>
              <a:rPr lang="en-IN" sz="2800" dirty="0" smtClean="0">
                <a:latin typeface="Times New Roman" panose="02020603050405020304" pitchFamily="18" charset="0"/>
                <a:cs typeface="Times New Roman" panose="02020603050405020304" pitchFamily="18" charset="0"/>
              </a:rPr>
              <a:t>.</a:t>
            </a:r>
          </a:p>
          <a:p>
            <a:endParaRPr lang="en-I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36860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503" y="293186"/>
            <a:ext cx="5870166" cy="812804"/>
          </a:xfrm>
        </p:spPr>
        <p:txBody>
          <a:bodyPr/>
          <a:lstStyle/>
          <a:p>
            <a:pPr algn="ctr"/>
            <a:r>
              <a:rPr lang="en-IN"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9886" y="2403565"/>
            <a:ext cx="8915400" cy="2299063"/>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Product companies assign the task of collecting feedback to the surveyors.</a:t>
            </a:r>
          </a:p>
          <a:p>
            <a:pPr algn="just"/>
            <a:r>
              <a:rPr lang="en-IN" sz="2000" dirty="0" smtClean="0">
                <a:latin typeface="Times New Roman" panose="02020603050405020304" pitchFamily="18" charset="0"/>
                <a:cs typeface="Times New Roman" panose="02020603050405020304" pitchFamily="18" charset="0"/>
              </a:rPr>
              <a:t>If the surveyors try to send individual emails to collect feedback, it would be a tiresome job for them.</a:t>
            </a:r>
          </a:p>
          <a:p>
            <a:pPr algn="just"/>
            <a:r>
              <a:rPr lang="en-IN" sz="2000" dirty="0" smtClean="0">
                <a:latin typeface="Times New Roman" panose="02020603050405020304" pitchFamily="18" charset="0"/>
                <a:cs typeface="Times New Roman" panose="02020603050405020304" pitchFamily="18" charset="0"/>
              </a:rPr>
              <a:t>Therefore, with this system we are trying to send emails to collect feedback from the customers who had purchased products from their company much more efficiently and getting abstract of performance of the product in the market.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7476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05" y="267056"/>
            <a:ext cx="6845526" cy="725719"/>
          </a:xfrm>
        </p:spPr>
        <p:txBody>
          <a:bodyPr/>
          <a:lstStyle/>
          <a:p>
            <a:pPr algn="ctr"/>
            <a:r>
              <a:rPr lang="en-IN" b="1" dirty="0" smtClean="0">
                <a:latin typeface="Times New Roman" panose="02020603050405020304" pitchFamily="18" charset="0"/>
                <a:cs typeface="Times New Roman" panose="02020603050405020304" pitchFamily="18" charset="0"/>
              </a:rPr>
              <a:t>TOOLS AND TECHNOLOGIES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2468" y="1811385"/>
            <a:ext cx="8915400" cy="3962398"/>
          </a:xfrm>
        </p:spPr>
        <p:txBody>
          <a:bodyPr>
            <a:normAutofit/>
          </a:bodyPr>
          <a:lstStyle/>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Frontend</a:t>
            </a:r>
            <a:r>
              <a:rPr lang="en-US" b="1" dirty="0">
                <a:latin typeface="Times New Roman" panose="02020603050405020304" pitchFamily="18" charset="0"/>
                <a:ea typeface="Verdana" panose="020B0604030504040204" pitchFamily="34" charset="0"/>
                <a:cs typeface="Times New Roman" panose="02020603050405020304" pitchFamily="18" charset="0"/>
              </a:rPr>
              <a:t> </a:t>
            </a:r>
            <a:endParaRPr lang="en-IN" sz="1800" b="1" dirty="0">
              <a:latin typeface="Times New Roman" panose="02020603050405020304" pitchFamily="18" charset="0"/>
              <a:ea typeface="Verdana" panose="020B0604030504040204" pitchFamily="34" charset="0"/>
              <a:cs typeface="Times New Roman" panose="02020603050405020304" pitchFamily="18" charset="0"/>
            </a:endParaRP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React.js v16.x</a:t>
            </a:r>
          </a:p>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Backend</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Node.js 11.8.0</a:t>
            </a:r>
          </a:p>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Database (NoSQL)</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MongoDB  v4.0.1</a:t>
            </a:r>
          </a:p>
          <a:p>
            <a:r>
              <a:rPr lang="en-US" sz="2000" b="1" dirty="0">
                <a:latin typeface="Times New Roman" panose="02020603050405020304" pitchFamily="18" charset="0"/>
                <a:ea typeface="Verdana" panose="020B0604030504040204" pitchFamily="34" charset="0"/>
                <a:cs typeface="Times New Roman" panose="02020603050405020304" pitchFamily="18" charset="0"/>
              </a:rPr>
              <a:t>Cloud Deployment</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Heroku Deployment</a:t>
            </a:r>
          </a:p>
          <a:p>
            <a:pPr lvl="1"/>
            <a:r>
              <a:rPr lang="en-US" sz="1800" dirty="0" smtClean="0">
                <a:latin typeface="Times New Roman" panose="02020603050405020304" pitchFamily="18" charset="0"/>
                <a:ea typeface="Verdana" panose="020B0604030504040204" pitchFamily="34" charset="0"/>
                <a:cs typeface="Times New Roman" panose="02020603050405020304" pitchFamily="18" charset="0"/>
              </a:rPr>
              <a:t>MongoDB Atlas - Storage</a:t>
            </a:r>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12491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650" y="301892"/>
            <a:ext cx="7350623" cy="708302"/>
          </a:xfrm>
        </p:spPr>
        <p:txBody>
          <a:bodyPr/>
          <a:lstStyle/>
          <a:p>
            <a:pPr algn="ctr"/>
            <a:r>
              <a:rPr lang="en-IN" b="1" dirty="0" smtClean="0">
                <a:latin typeface="Times New Roman" panose="02020603050405020304" pitchFamily="18" charset="0"/>
                <a:cs typeface="Times New Roman" panose="02020603050405020304" pitchFamily="18" charset="0"/>
              </a:rPr>
              <a:t>FUNCTIONAL </a:t>
            </a:r>
            <a:r>
              <a:rPr lang="en-IN" b="1" dirty="0">
                <a:latin typeface="Times New Roman" panose="02020603050405020304" pitchFamily="18" charset="0"/>
                <a:cs typeface="Times New Roman" panose="02020603050405020304" pitchFamily="18" charset="0"/>
              </a:rPr>
              <a:t>REQUIREMENTS</a:t>
            </a:r>
            <a:endParaRPr lang="en-IN" dirty="0"/>
          </a:p>
        </p:txBody>
      </p:sp>
      <p:sp>
        <p:nvSpPr>
          <p:cNvPr id="3" name="Content Placeholder 2"/>
          <p:cNvSpPr>
            <a:spLocks noGrp="1"/>
          </p:cNvSpPr>
          <p:nvPr>
            <p:ph idx="1"/>
          </p:nvPr>
        </p:nvSpPr>
        <p:spPr>
          <a:xfrm>
            <a:off x="1708261" y="1715589"/>
            <a:ext cx="8915400" cy="4362994"/>
          </a:xfrm>
        </p:spPr>
        <p:txBody>
          <a:bodyPr>
            <a:normAutofit/>
          </a:bodyPr>
          <a:lstStyle/>
          <a:p>
            <a:r>
              <a:rPr lang="en-IN" sz="2000" dirty="0" smtClean="0"/>
              <a:t>CR Manager </a:t>
            </a:r>
            <a:r>
              <a:rPr lang="en-IN" sz="2000" dirty="0"/>
              <a:t>Signs Up via </a:t>
            </a:r>
            <a:r>
              <a:rPr lang="en-IN" sz="2000" b="1" dirty="0"/>
              <a:t>Google </a:t>
            </a:r>
            <a:r>
              <a:rPr lang="en-IN" sz="2000" b="1" dirty="0" smtClean="0"/>
              <a:t>OAuth.</a:t>
            </a:r>
          </a:p>
          <a:p>
            <a:r>
              <a:rPr lang="en-IN" sz="2000" dirty="0"/>
              <a:t>CR Manager </a:t>
            </a:r>
            <a:r>
              <a:rPr lang="en-IN" sz="2000" b="1" dirty="0" smtClean="0"/>
              <a:t>Pays </a:t>
            </a:r>
            <a:r>
              <a:rPr lang="en-IN" sz="2000" b="1" dirty="0"/>
              <a:t>for email credits</a:t>
            </a:r>
            <a:r>
              <a:rPr lang="en-IN" sz="2000" dirty="0"/>
              <a:t> via </a:t>
            </a:r>
            <a:r>
              <a:rPr lang="en-IN" sz="2000" dirty="0" smtClean="0"/>
              <a:t>Stripe.</a:t>
            </a:r>
          </a:p>
          <a:p>
            <a:r>
              <a:rPr lang="en-IN" sz="2000" dirty="0"/>
              <a:t>CR Manager </a:t>
            </a:r>
            <a:r>
              <a:rPr lang="en-IN" sz="2000" b="1" dirty="0" smtClean="0"/>
              <a:t>creates </a:t>
            </a:r>
            <a:r>
              <a:rPr lang="en-IN" sz="2000" b="1" dirty="0"/>
              <a:t>a new </a:t>
            </a:r>
            <a:r>
              <a:rPr lang="en-IN" sz="2000" b="1" dirty="0" smtClean="0"/>
              <a:t>campaigns.</a:t>
            </a:r>
          </a:p>
          <a:p>
            <a:r>
              <a:rPr lang="en-IN" sz="2000" dirty="0"/>
              <a:t>CR Manager </a:t>
            </a:r>
            <a:r>
              <a:rPr lang="en-IN" sz="2000" b="1" dirty="0" smtClean="0"/>
              <a:t>enters </a:t>
            </a:r>
            <a:r>
              <a:rPr lang="en-IN" sz="2000" b="1" dirty="0"/>
              <a:t>list of </a:t>
            </a:r>
            <a:r>
              <a:rPr lang="en-IN" sz="2000" b="1" dirty="0" smtClean="0"/>
              <a:t>emails </a:t>
            </a:r>
            <a:r>
              <a:rPr lang="en-IN" sz="2000" b="1" dirty="0"/>
              <a:t>to </a:t>
            </a:r>
            <a:r>
              <a:rPr lang="en-IN" sz="2000" b="1" dirty="0" smtClean="0"/>
              <a:t>collect feedback.</a:t>
            </a:r>
          </a:p>
          <a:p>
            <a:r>
              <a:rPr lang="en-IN" sz="2000" dirty="0" smtClean="0"/>
              <a:t>Application </a:t>
            </a:r>
            <a:r>
              <a:rPr lang="en-IN" sz="2000" b="1" dirty="0"/>
              <a:t>send </a:t>
            </a:r>
            <a:r>
              <a:rPr lang="en-IN" sz="2000" b="1" dirty="0" smtClean="0"/>
              <a:t>emails </a:t>
            </a:r>
            <a:r>
              <a:rPr lang="en-IN" sz="2000" b="1" dirty="0"/>
              <a:t>to list of </a:t>
            </a:r>
            <a:r>
              <a:rPr lang="en-IN" sz="2000" b="1" dirty="0" smtClean="0"/>
              <a:t>customer.</a:t>
            </a:r>
          </a:p>
          <a:p>
            <a:r>
              <a:rPr lang="en-IN" sz="2000" b="1" dirty="0" smtClean="0"/>
              <a:t>Customers </a:t>
            </a:r>
            <a:r>
              <a:rPr lang="en-IN" sz="2000" b="1" dirty="0"/>
              <a:t>click on the link </a:t>
            </a:r>
            <a:r>
              <a:rPr lang="en-IN" sz="2000" b="1" dirty="0" smtClean="0"/>
              <a:t>provided in the email </a:t>
            </a:r>
            <a:r>
              <a:rPr lang="en-IN" sz="2000" b="1" dirty="0"/>
              <a:t>to </a:t>
            </a:r>
            <a:r>
              <a:rPr lang="en-IN" sz="2000" b="1" dirty="0" smtClean="0"/>
              <a:t>send feedback.</a:t>
            </a:r>
          </a:p>
          <a:p>
            <a:r>
              <a:rPr lang="en-IN" sz="2000" dirty="0"/>
              <a:t>Application will </a:t>
            </a:r>
            <a:r>
              <a:rPr lang="en-IN" sz="2000" b="1" dirty="0"/>
              <a:t>tabulate feedback received</a:t>
            </a:r>
            <a:r>
              <a:rPr lang="en-IN" sz="2000" dirty="0" smtClean="0"/>
              <a:t>.</a:t>
            </a:r>
          </a:p>
          <a:p>
            <a:r>
              <a:rPr lang="en-IN" sz="2000" dirty="0"/>
              <a:t>CR Manager </a:t>
            </a:r>
            <a:r>
              <a:rPr lang="en-IN" sz="2000" b="1" dirty="0" smtClean="0"/>
              <a:t>can </a:t>
            </a:r>
            <a:r>
              <a:rPr lang="en-IN" sz="2000" b="1" dirty="0"/>
              <a:t>see </a:t>
            </a:r>
            <a:r>
              <a:rPr lang="en-IN" sz="2000" b="1" dirty="0" smtClean="0"/>
              <a:t>list </a:t>
            </a:r>
            <a:r>
              <a:rPr lang="en-IN" sz="2000" b="1" dirty="0"/>
              <a:t>of all </a:t>
            </a:r>
            <a:r>
              <a:rPr lang="en-IN" sz="2000" b="1" dirty="0" smtClean="0"/>
              <a:t>feedback responses.</a:t>
            </a:r>
          </a:p>
          <a:p>
            <a:r>
              <a:rPr lang="en-IN" sz="2000" dirty="0"/>
              <a:t>Logout</a:t>
            </a:r>
            <a:endParaRPr lang="en-IN" sz="2000" b="1" dirty="0" smtClean="0"/>
          </a:p>
          <a:p>
            <a:endParaRPr lang="en-IN" b="1" dirty="0" smtClean="0"/>
          </a:p>
          <a:p>
            <a:endParaRPr lang="en-I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30775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021" y="182880"/>
            <a:ext cx="8911687" cy="734427"/>
          </a:xfrm>
        </p:spPr>
        <p:txBody>
          <a:bodyPr/>
          <a:lstStyle/>
          <a:p>
            <a:pPr algn="ctr"/>
            <a:r>
              <a:rPr lang="en-US" b="1" dirty="0" smtClean="0"/>
              <a:t>FLOW Diagram Of System</a:t>
            </a:r>
            <a:endParaRPr lang="en-US" b="1" dirty="0"/>
          </a:p>
        </p:txBody>
      </p:sp>
      <p:pic>
        <p:nvPicPr>
          <p:cNvPr id="4" name="Content Placeholder 3" descr="Flow_daigram.png"/>
          <p:cNvPicPr>
            <a:picLocks noGrp="1" noChangeAspect="1"/>
          </p:cNvPicPr>
          <p:nvPr>
            <p:ph idx="1"/>
          </p:nvPr>
        </p:nvPicPr>
        <p:blipFill>
          <a:blip r:embed="rId2"/>
          <a:stretch>
            <a:fillRect/>
          </a:stretch>
        </p:blipFill>
        <p:spPr>
          <a:xfrm>
            <a:off x="2769325" y="992777"/>
            <a:ext cx="6727371" cy="5630091"/>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13" y="193036"/>
            <a:ext cx="8911687" cy="642987"/>
          </a:xfrm>
        </p:spPr>
        <p:txBody>
          <a:bodyPr/>
          <a:lstStyle/>
          <a:p>
            <a:pPr algn="ctr"/>
            <a:r>
              <a:rPr lang="en-US" b="1" dirty="0" smtClean="0"/>
              <a:t>Use Case Diagram</a:t>
            </a:r>
            <a:endParaRPr lang="en-US" b="1" dirty="0"/>
          </a:p>
        </p:txBody>
      </p:sp>
      <p:pic>
        <p:nvPicPr>
          <p:cNvPr id="4" name="Content Placeholder 3" descr="UseCaseBulkEmailAggregator.jpg"/>
          <p:cNvPicPr>
            <a:picLocks noGrp="1" noChangeAspect="1"/>
          </p:cNvPicPr>
          <p:nvPr>
            <p:ph idx="1"/>
          </p:nvPr>
        </p:nvPicPr>
        <p:blipFill>
          <a:blip r:embed="rId2"/>
          <a:stretch>
            <a:fillRect/>
          </a:stretch>
        </p:blipFill>
        <p:spPr>
          <a:xfrm>
            <a:off x="1698172" y="1162595"/>
            <a:ext cx="8895806" cy="5264331"/>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651" y="197391"/>
            <a:ext cx="8911687" cy="708301"/>
          </a:xfrm>
        </p:spPr>
        <p:txBody>
          <a:bodyPr/>
          <a:lstStyle/>
          <a:p>
            <a:pPr algn="ctr"/>
            <a:r>
              <a:rPr lang="en-IN" b="1" dirty="0" smtClean="0">
                <a:latin typeface="Times New Roman" panose="02020603050405020304" pitchFamily="18" charset="0"/>
                <a:cs typeface="Times New Roman" panose="02020603050405020304" pitchFamily="18" charset="0"/>
              </a:rPr>
              <a:t>Google Oauth Flow Diagram</a:t>
            </a:r>
            <a:endParaRPr lang="en-IN" b="1" dirty="0">
              <a:latin typeface="Times New Roman" panose="02020603050405020304" pitchFamily="18" charset="0"/>
              <a:cs typeface="Times New Roman" panose="02020603050405020304" pitchFamily="18" charset="0"/>
            </a:endParaRPr>
          </a:p>
        </p:txBody>
      </p:sp>
      <p:pic>
        <p:nvPicPr>
          <p:cNvPr id="1026" name="Picture 2" descr="https://lh4.googleusercontent.com/SYeWerrPIqKms8kasycx69eyHeTs1M7pMOO0Ja5UZ3GAvXMBrrgUKL-01OMRrOqTMs7mtV3U5wGfdHVdXFRRonGz0xDi6SvjTp_PfeemuLPWbQzUpf_cfYv_0Ts_bU6AEioFuQLI"/>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82693" y="1207226"/>
            <a:ext cx="4943475" cy="5000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50654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247</TotalTime>
  <Words>422</Words>
  <Application>Microsoft Office PowerPoint</Application>
  <PresentationFormat>Custom</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FEEDYBACK</vt:lpstr>
      <vt:lpstr>ABSTRACT</vt:lpstr>
      <vt:lpstr>INTRODUCTION</vt:lpstr>
      <vt:lpstr>LITERATURE SURVEY</vt:lpstr>
      <vt:lpstr>TOOLS AND TECHNOLOGIES</vt:lpstr>
      <vt:lpstr>FUNCTIONAL REQUIREMENTS</vt:lpstr>
      <vt:lpstr>FLOW Diagram Of System</vt:lpstr>
      <vt:lpstr>Use Case Diagram</vt:lpstr>
      <vt:lpstr>Google Oauth Flow Diagram</vt:lpstr>
      <vt:lpstr>USER LOGIN PROCESS</vt:lpstr>
      <vt:lpstr>NON – FUNCTIONAL REQUIREMENTS</vt:lpstr>
      <vt:lpstr>HERE the live deployment of Web App</vt:lpstr>
      <vt:lpstr>USERS</vt:lpstr>
      <vt:lpstr>MODULES</vt:lpstr>
      <vt:lpstr>Slide 15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EMAIL AGGREGATOR</dc:title>
  <dc:creator>Vijaykumar R Pai</dc:creator>
  <cp:lastModifiedBy>Subham Singh</cp:lastModifiedBy>
  <cp:revision>36</cp:revision>
  <dcterms:created xsi:type="dcterms:W3CDTF">2019-09-06T13:55:44Z</dcterms:created>
  <dcterms:modified xsi:type="dcterms:W3CDTF">2019-10-19T04:51:17Z</dcterms:modified>
</cp:coreProperties>
</file>