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81813" cy="97107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732" y="32385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i="1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ASSIGNMENT</a:t>
            </a:r>
            <a:br>
              <a:rPr lang="en-IN" b="1" i="1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n-IN" b="1" i="1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ON</a:t>
            </a:r>
            <a:r>
              <a:rPr lang="en-IN" b="1" i="1" dirty="0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/>
            </a:r>
            <a:br>
              <a:rPr lang="en-IN" b="1" i="1" dirty="0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n-IN" b="1" i="1" dirty="0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FINANCIAL STATEMENTS OF CANARA BANK </a:t>
            </a:r>
            <a:br>
              <a:rPr lang="en-IN" b="1" i="1" dirty="0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endParaRPr lang="en-IN" b="1" i="1" dirty="0">
              <a:solidFill>
                <a:schemeClr val="accent5">
                  <a:lumMod val="75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9132" y="5956662"/>
            <a:ext cx="2743200" cy="71192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VIJAYKUMAR R PAI</a:t>
            </a:r>
          </a:p>
          <a:p>
            <a:r>
              <a:rPr lang="en-IN" dirty="0" smtClean="0"/>
              <a:t>PES1201702013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11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38" y="123052"/>
            <a:ext cx="7875451" cy="66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24" y="148045"/>
            <a:ext cx="7681951" cy="66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57" y="78376"/>
            <a:ext cx="8378551" cy="6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1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49" y="104503"/>
            <a:ext cx="8501101" cy="66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93354">
            <a:off x="3758662" y="2967335"/>
            <a:ext cx="4674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Lucida Handwriting" panose="03010101010101010101" pitchFamily="66" charset="0"/>
              </a:rPr>
              <a:t>THANK YOU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Handwriting</vt:lpstr>
      <vt:lpstr>Office Theme</vt:lpstr>
      <vt:lpstr>ASSIGNMENT ON FINANCIAL STATEMENTS OF CANARA BANK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FINANCIAL STATEMENTS OF CANARA BANK</dc:title>
  <dc:creator>Vijaykumar R Pai</dc:creator>
  <cp:lastModifiedBy>Vijaykumar R Pai</cp:lastModifiedBy>
  <cp:revision>8</cp:revision>
  <cp:lastPrinted>2017-11-27T13:44:49Z</cp:lastPrinted>
  <dcterms:created xsi:type="dcterms:W3CDTF">2017-11-19T07:15:22Z</dcterms:created>
  <dcterms:modified xsi:type="dcterms:W3CDTF">2017-11-27T13:45:42Z</dcterms:modified>
</cp:coreProperties>
</file>