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63" r:id="rId6"/>
    <p:sldId id="264" r:id="rId7"/>
    <p:sldId id="265" r:id="rId8"/>
    <p:sldId id="258" r:id="rId9"/>
    <p:sldId id="259" r:id="rId10"/>
    <p:sldId id="260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25994-135D-41DE-B9D9-53C1E583372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841A-237C-40BB-9CDD-97007FF9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25994-135D-41DE-B9D9-53C1E583372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841A-237C-40BB-9CDD-97007FF9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25994-135D-41DE-B9D9-53C1E583372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841A-237C-40BB-9CDD-97007FF9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25994-135D-41DE-B9D9-53C1E583372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841A-237C-40BB-9CDD-97007FF9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25994-135D-41DE-B9D9-53C1E583372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841A-237C-40BB-9CDD-97007FF9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25994-135D-41DE-B9D9-53C1E583372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841A-237C-40BB-9CDD-97007FF9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25994-135D-41DE-B9D9-53C1E583372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841A-237C-40BB-9CDD-97007FF9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25994-135D-41DE-B9D9-53C1E583372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841A-237C-40BB-9CDD-97007FF9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25994-135D-41DE-B9D9-53C1E583372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841A-237C-40BB-9CDD-97007FF9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25994-135D-41DE-B9D9-53C1E583372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841A-237C-40BB-9CDD-97007FF9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25994-135D-41DE-B9D9-53C1E583372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841A-237C-40BB-9CDD-97007FF9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25994-135D-41DE-B9D9-53C1E583372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7841A-237C-40BB-9CDD-97007FF91A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Budget and Budgetary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budget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principal budget factor is the factor that limits the activities of functional budgets of the organization. </a:t>
            </a:r>
          </a:p>
          <a:p>
            <a:r>
              <a:rPr lang="en-US" dirty="0" smtClean="0"/>
              <a:t>In general sales volume. </a:t>
            </a:r>
          </a:p>
          <a:p>
            <a:r>
              <a:rPr lang="en-US" dirty="0" smtClean="0"/>
              <a:t>All budgets are interrelated.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user1\Desktop\Cap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8334112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term ‘Budget’ appears to have been derived from the French word ‘baguette’ which means ‘little bag' , or a container of documents and accounts.</a:t>
            </a:r>
          </a:p>
          <a:p>
            <a:r>
              <a:rPr lang="en-US" dirty="0" smtClean="0"/>
              <a:t>A budget is an accounting plan. It is a formal plan of action expressed in monetary terms.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to CIMA (Chartered Institute of Management Accountants) UK, a budget is     “A  plan quantified in monetary terms prepared and approved prior to a defined period of time, usually showing planned income to be generated and, expenditure to be incurred during the period and the capital to be employed to attain a given objective.”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Strategic, Budgetary and operational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Strategic  - Long term action plans to attain organizational objectives.</a:t>
            </a:r>
          </a:p>
          <a:p>
            <a:r>
              <a:rPr lang="en-US" dirty="0" smtClean="0"/>
              <a:t>Budgetary planning – Short to medium term plan. </a:t>
            </a:r>
          </a:p>
          <a:p>
            <a:r>
              <a:rPr lang="en-US" dirty="0" smtClean="0"/>
              <a:t>Operational – Day to day planning process.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Budgetary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“Budgetary control is the establishment of budgets relating to the responsibilities of executives of a policy and the continuous comparison of the actual with the budgeted results, either to secure by individual action, the objective of the policy or to provide a basis for its revision.”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Planning</a:t>
            </a:r>
          </a:p>
          <a:p>
            <a:r>
              <a:rPr lang="en-US" sz="2400" dirty="0" smtClean="0"/>
              <a:t>Co‐ordination:  Budgeting plays a significant role in establishing and maintaining coordination. Budgeting assists managers in coordinating their efforts so that problems of the business are solved in harmony with the objectives of its divisions.</a:t>
            </a:r>
          </a:p>
          <a:p>
            <a:r>
              <a:rPr lang="en-US" sz="2400" dirty="0" smtClean="0"/>
              <a:t>Motivation: Budget is always considered a  useful tool for encouraging managers to complete things in line with the business objectives.</a:t>
            </a:r>
          </a:p>
          <a:p>
            <a:r>
              <a:rPr lang="en-US" sz="2400" dirty="0" smtClean="0"/>
              <a:t>Communication: A budget serves as a means of  Communicating information within a firm.</a:t>
            </a:r>
          </a:p>
          <a:p>
            <a:r>
              <a:rPr lang="en-US" sz="2400" dirty="0" smtClean="0"/>
              <a:t>Control: Control is essential to make sure that plans and objectives laid down in the budget are being achieved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This system provides basic policies for initiatives.  </a:t>
            </a:r>
          </a:p>
          <a:p>
            <a:r>
              <a:rPr lang="en-US" dirty="0" smtClean="0"/>
              <a:t>It enables the management to perform business in the most professional manner because budgets are prepared to get the optimum use of resources and the objectives framed.</a:t>
            </a:r>
          </a:p>
          <a:p>
            <a:r>
              <a:rPr lang="en-US" dirty="0" smtClean="0"/>
              <a:t>It ensures team work and thus encourages the spirit of support and mutual understanding among the staff.</a:t>
            </a:r>
          </a:p>
          <a:p>
            <a:r>
              <a:rPr lang="en-US" dirty="0" smtClean="0"/>
              <a:t>It increases production efficiency, eliminates waste and controls the costs.</a:t>
            </a:r>
          </a:p>
          <a:p>
            <a:r>
              <a:rPr lang="en-US" dirty="0" smtClean="0"/>
              <a:t>It shows to the management where action is needed to remedy a position.</a:t>
            </a:r>
          </a:p>
          <a:p>
            <a:r>
              <a:rPr lang="en-US" dirty="0" smtClean="0"/>
              <a:t>Budgeting also aids in obtaining bank credit.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Differs from organization to organization</a:t>
            </a:r>
          </a:p>
          <a:p>
            <a:r>
              <a:rPr lang="en-US" dirty="0" smtClean="0"/>
              <a:t>Co- ordination : Budget committee is formed which includes all the departmental heads together to solve a common problem.</a:t>
            </a:r>
          </a:p>
          <a:p>
            <a:r>
              <a:rPr lang="en-US" dirty="0" smtClean="0"/>
              <a:t>One budget cannot be complete without reference to several others.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 manual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budget manual is a collection of documents that contains key information for those involved in the planning process. It includes:</a:t>
            </a:r>
          </a:p>
          <a:p>
            <a:r>
              <a:rPr lang="en-US" dirty="0" smtClean="0"/>
              <a:t>Introductory explanation</a:t>
            </a:r>
          </a:p>
          <a:p>
            <a:r>
              <a:rPr lang="en-US" dirty="0" smtClean="0"/>
              <a:t>Organizational chart</a:t>
            </a:r>
          </a:p>
          <a:p>
            <a:r>
              <a:rPr lang="en-US" dirty="0" smtClean="0"/>
              <a:t>Time table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409</Words>
  <Application>Microsoft Office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Budget and Budgetary Control</vt:lpstr>
      <vt:lpstr>Budget</vt:lpstr>
      <vt:lpstr>Definition</vt:lpstr>
      <vt:lpstr>Strategic, Budgetary and operational planning</vt:lpstr>
      <vt:lpstr>Budgetary control</vt:lpstr>
      <vt:lpstr>Objectives</vt:lpstr>
      <vt:lpstr>Advantages</vt:lpstr>
      <vt:lpstr>Preparation</vt:lpstr>
      <vt:lpstr>Budget manual</vt:lpstr>
      <vt:lpstr>Principle budget factor</vt:lpstr>
      <vt:lpstr>Classification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 and Budgetary Control</dc:title>
  <dc:creator>user1</dc:creator>
  <cp:lastModifiedBy>user1</cp:lastModifiedBy>
  <cp:revision>4</cp:revision>
  <dcterms:created xsi:type="dcterms:W3CDTF">2017-11-20T04:34:22Z</dcterms:created>
  <dcterms:modified xsi:type="dcterms:W3CDTF">2017-11-20T05:05:40Z</dcterms:modified>
</cp:coreProperties>
</file>