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1" y="2246810"/>
            <a:ext cx="9144000" cy="1385072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TOWER OF HANOI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7806" y="5294812"/>
            <a:ext cx="2342606" cy="133023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By:</a:t>
            </a:r>
          </a:p>
          <a:p>
            <a:r>
              <a:rPr lang="en-IN" dirty="0" smtClean="0"/>
              <a:t>Vijaykumar R Pai</a:t>
            </a:r>
          </a:p>
          <a:p>
            <a:r>
              <a:rPr lang="en-IN" dirty="0" err="1" smtClean="0"/>
              <a:t>Shreedhar</a:t>
            </a:r>
            <a:r>
              <a:rPr lang="en-IN" dirty="0" smtClean="0"/>
              <a:t> </a:t>
            </a:r>
            <a:r>
              <a:rPr lang="en-IN" dirty="0" err="1" smtClean="0"/>
              <a:t>Hegde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76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196063">
            <a:off x="4327665" y="2967335"/>
            <a:ext cx="3536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30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52"/>
            <a:ext cx="10515600" cy="784406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Concept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974079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(also called the 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Brahma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Lucas' Tower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 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game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consists of three rods and a number of disks of different sizes, which can slide onto any rod. The puzzle starts with the disks in a neat stack in ascending order of size on one rod, the smallest at the top, thus making a 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conical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shape.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Hanoi puzzle was invented by the French mathematician Edouard Lucas in 1883.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puzzle is to move the entire disks to another rod, obeying the following simple rules: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disk can be moved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move consists of taking the upper disk from one of the rod and placing it on top of another rod.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disk may be placed on top of a smaller disk.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3 disks, the puzzle can be solved in 7 moves. The minimal number of moves required to solve a Tower of Hanoi puzzle is 2</a:t>
            </a:r>
            <a:r>
              <a:rPr lang="en-IN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− 1, where 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number of disks.</a:t>
            </a:r>
          </a:p>
          <a:p>
            <a:pPr marL="0" indent="0">
              <a:buNone/>
            </a:pP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783" y="86453"/>
            <a:ext cx="1641274" cy="9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5343" y="2281645"/>
            <a:ext cx="6128657" cy="1689463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move disk from one rod to an another :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Move n-1 disks from source to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Move nth disk from source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Move n-1 disks from aux to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34"/>
            <a:ext cx="10515600" cy="845365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78249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Hanoi is frequently used in psychological research on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also exists a variant of this task called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 of London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neuropsychological diagnosis and treatment of executive functions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Hanoi is also used as a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rotation scheme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performing computer data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multiple tapes/media are involved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 is popular for teaching recursive algorithms to beginning programming students. A pictorial version of this puzzle is programmed into the 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editor, accessed by typing M-x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also a sample algorithm written in 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of Hanoi is also used as a test by neuropsychologists trying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frontal lobe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deficits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2010, researchers published the results of an experiment that found that the ant species </a:t>
            </a:r>
            <a:r>
              <a:rPr lang="en-I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Argentine ant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were successfully able to solve the 3-disk version of the Tower of Hanoi problem through non-linear dynamics and pheromone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771"/>
            <a:ext cx="10515600" cy="758281"/>
          </a:xfrm>
        </p:spPr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556"/>
            <a:ext cx="10515600" cy="554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Hanoi(disk, source,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aux)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disk == 1, THEN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move disk from source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ELSE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Hanoi(disk - 1, source, aux,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// Step 1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move disk from source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Step 2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Hanoi(disk - 1, aux,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source)     // Step 3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 IF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Procedure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2093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395"/>
            <a:ext cx="10515600" cy="782357"/>
          </a:xfrm>
        </p:spPr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554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int,char,char,char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main(void)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disks:");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n,'A','C','B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/*end main*/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2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6"/>
            <a:ext cx="10515600" cy="662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char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/*If only one disk, make the move and return.*/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if(n==1)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%c %s %c\n", "Move disk 1 from peg",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 peg",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/*end if*/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/*Move top n-1 disks from A to B using C as auxiliary*/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/*Move remaining disk from A to C*/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 %d %s %c %s %c\n", "Move disk", n, "from peg",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 peg",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/*Move n-1 disk from B to C using A as auxiliary*/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frompeg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/*end </a:t>
            </a:r>
            <a:r>
              <a:rPr lang="en-I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Tower_Hanoi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967"/>
            <a:ext cx="10515600" cy="740227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59130"/>
            <a:ext cx="4343400" cy="374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number of disks:3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1 from peg A to peg C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2 from peg A to peg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1 from peg C to peg B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3 from peg A to peg C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1 from peg B to peg A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2 from peg B to peg C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disk 1 from peg A to peg C</a:t>
            </a:r>
          </a:p>
        </p:txBody>
      </p:sp>
    </p:spTree>
    <p:extLst>
      <p:ext uri="{BB962C8B-B14F-4D97-AF65-F5344CB8AC3E}">
        <p14:creationId xmlns:p14="http://schemas.microsoft.com/office/powerpoint/2010/main" val="28136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836658"/>
          </a:xfrm>
        </p:spPr>
        <p:txBody>
          <a:bodyPr>
            <a:normAutofit/>
          </a:bodyPr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Viva Questions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776"/>
            <a:ext cx="10515600" cy="57476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can be used suitably to solve the Tower of Hanoi problem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Heap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Priority queue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number of moves required in the Tower of Hanoi problem for k disks?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–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+ 1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+ 1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d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442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PRESENTATION ON TOWER OF HANOI</vt:lpstr>
      <vt:lpstr>Definition and Concept</vt:lpstr>
      <vt:lpstr>PowerPoint Presentation</vt:lpstr>
      <vt:lpstr>Applications</vt:lpstr>
      <vt:lpstr>Pseudocode</vt:lpstr>
      <vt:lpstr>Program</vt:lpstr>
      <vt:lpstr>PowerPoint Presentation</vt:lpstr>
      <vt:lpstr>Output</vt:lpstr>
      <vt:lpstr>Viva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TOWER OF HANOI</dc:title>
  <dc:creator>Vijaykumar R Pai</dc:creator>
  <cp:lastModifiedBy>Vijaykumar R Pai</cp:lastModifiedBy>
  <cp:revision>11</cp:revision>
  <dcterms:created xsi:type="dcterms:W3CDTF">2018-03-19T13:29:12Z</dcterms:created>
  <dcterms:modified xsi:type="dcterms:W3CDTF">2018-03-19T14:46:59Z</dcterms:modified>
</cp:coreProperties>
</file>