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60" y="2264227"/>
            <a:ext cx="9144000" cy="92351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HALF-CLOSE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982" y="5831433"/>
            <a:ext cx="3553097" cy="882876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Vijaykumar R Pai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6" y="200297"/>
            <a:ext cx="11721737" cy="6496594"/>
          </a:xfrm>
        </p:spPr>
      </p:pic>
    </p:spTree>
    <p:extLst>
      <p:ext uri="{BB962C8B-B14F-4D97-AF65-F5344CB8AC3E}">
        <p14:creationId xmlns:p14="http://schemas.microsoft.com/office/powerpoint/2010/main" val="1375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HALF-CLOSE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HALF-CLOSE</dc:title>
  <dc:creator>Vijaykumar R Pai</dc:creator>
  <cp:lastModifiedBy>Vijaykumar R Pai</cp:lastModifiedBy>
  <cp:revision>1</cp:revision>
  <dcterms:created xsi:type="dcterms:W3CDTF">2018-09-28T13:51:58Z</dcterms:created>
  <dcterms:modified xsi:type="dcterms:W3CDTF">2018-09-28T13:55:57Z</dcterms:modified>
</cp:coreProperties>
</file>