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handoutMasterIdLst>
    <p:handoutMasterId r:id="rId20"/>
  </p:handoutMasterIdLst>
  <p:sldIdLst>
    <p:sldId id="257" r:id="rId2"/>
    <p:sldId id="258" r:id="rId3"/>
    <p:sldId id="277" r:id="rId4"/>
    <p:sldId id="259" r:id="rId5"/>
    <p:sldId id="260" r:id="rId6"/>
    <p:sldId id="261" r:id="rId7"/>
    <p:sldId id="262" r:id="rId8"/>
    <p:sldId id="263" r:id="rId9"/>
    <p:sldId id="264" r:id="rId10"/>
    <p:sldId id="266" r:id="rId11"/>
    <p:sldId id="265" r:id="rId12"/>
    <p:sldId id="283" r:id="rId13"/>
    <p:sldId id="279" r:id="rId14"/>
    <p:sldId id="280" r:id="rId15"/>
    <p:sldId id="281" r:id="rId16"/>
    <p:sldId id="282" r:id="rId17"/>
    <p:sldId id="278"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p:cViewPr varScale="1">
        <p:scale>
          <a:sx n="78" d="100"/>
          <a:sy n="78" d="100"/>
        </p:scale>
        <p:origin x="300"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11BC2-AA53-4A7D-ABE0-E5A45A7E554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6C348-BF82-48FD-87E5-6DA3418DE3D6}">
      <dgm:prSet phldrT="[Text]"/>
      <dgm:spPr/>
      <dgm:t>
        <a:bodyPr/>
        <a:lstStyle/>
        <a:p>
          <a:r>
            <a:rPr lang="en-US" dirty="0" smtClean="0"/>
            <a:t>ADMIN PANAL- INTERACT WITH ADMIN</a:t>
          </a:r>
          <a:endParaRPr lang="en-US" dirty="0"/>
        </a:p>
      </dgm:t>
    </dgm:pt>
    <dgm:pt modelId="{8E717CB3-6CAE-4CCB-8F04-4CD640660B80}" type="parTrans" cxnId="{00DBE817-1E9B-482E-9060-31829B32D2BD}">
      <dgm:prSet/>
      <dgm:spPr/>
      <dgm:t>
        <a:bodyPr/>
        <a:lstStyle/>
        <a:p>
          <a:endParaRPr lang="en-US"/>
        </a:p>
      </dgm:t>
    </dgm:pt>
    <dgm:pt modelId="{E602EF91-D992-4431-B35A-E22039E0D3AC}" type="sibTrans" cxnId="{00DBE817-1E9B-482E-9060-31829B32D2BD}">
      <dgm:prSet/>
      <dgm:spPr/>
      <dgm:t>
        <a:bodyPr/>
        <a:lstStyle/>
        <a:p>
          <a:endParaRPr lang="en-US"/>
        </a:p>
      </dgm:t>
    </dgm:pt>
    <dgm:pt modelId="{CE2068CC-4F66-406F-AA97-B592EC9EC7CE}">
      <dgm:prSet phldrT="[Text]"/>
      <dgm:spPr/>
      <dgm:t>
        <a:bodyPr/>
        <a:lstStyle/>
        <a:p>
          <a:r>
            <a:rPr lang="en-US" dirty="0" smtClean="0"/>
            <a:t>DELIVERY BOY PANAL –INTERACT WITH DELIVERY BOY</a:t>
          </a:r>
          <a:endParaRPr lang="en-US" dirty="0"/>
        </a:p>
      </dgm:t>
    </dgm:pt>
    <dgm:pt modelId="{254C5442-2FAC-46F7-A71D-4BABD08951C0}" type="parTrans" cxnId="{40C9B939-D6E5-441E-8A03-8A9D9B176A92}">
      <dgm:prSet/>
      <dgm:spPr/>
      <dgm:t>
        <a:bodyPr/>
        <a:lstStyle/>
        <a:p>
          <a:endParaRPr lang="en-US"/>
        </a:p>
      </dgm:t>
    </dgm:pt>
    <dgm:pt modelId="{5610D22A-265E-46ED-AE37-A86ADB0D2282}" type="sibTrans" cxnId="{40C9B939-D6E5-441E-8A03-8A9D9B176A92}">
      <dgm:prSet/>
      <dgm:spPr/>
      <dgm:t>
        <a:bodyPr/>
        <a:lstStyle/>
        <a:p>
          <a:endParaRPr lang="en-US"/>
        </a:p>
      </dgm:t>
    </dgm:pt>
    <dgm:pt modelId="{BA551331-754E-4C7A-A47B-8AA9BE72FFC5}">
      <dgm:prSet phldrT="[Text]"/>
      <dgm:spPr/>
      <dgm:t>
        <a:bodyPr/>
        <a:lstStyle/>
        <a:p>
          <a:r>
            <a:rPr lang="en-US" dirty="0" smtClean="0"/>
            <a:t>END USER VIEW – INTERACT WITH THE OUR CUSTOMERS</a:t>
          </a:r>
          <a:endParaRPr lang="en-US" dirty="0"/>
        </a:p>
      </dgm:t>
    </dgm:pt>
    <dgm:pt modelId="{0D498DB7-325B-47CF-A069-9A5C7F1B1FD8}" type="parTrans" cxnId="{96EDA101-95A5-4095-9C03-EC3874444B96}">
      <dgm:prSet/>
      <dgm:spPr/>
      <dgm:t>
        <a:bodyPr/>
        <a:lstStyle/>
        <a:p>
          <a:endParaRPr lang="en-US"/>
        </a:p>
      </dgm:t>
    </dgm:pt>
    <dgm:pt modelId="{7C940D93-9F62-49A3-B528-0A676CC07DEE}" type="sibTrans" cxnId="{96EDA101-95A5-4095-9C03-EC3874444B96}">
      <dgm:prSet/>
      <dgm:spPr/>
      <dgm:t>
        <a:bodyPr/>
        <a:lstStyle/>
        <a:p>
          <a:endParaRPr lang="en-US"/>
        </a:p>
      </dgm:t>
    </dgm:pt>
    <dgm:pt modelId="{99828F24-8787-48EB-AFCC-FFDD0851D897}" type="pres">
      <dgm:prSet presAssocID="{CE011BC2-AA53-4A7D-ABE0-E5A45A7E5540}" presName="linear" presStyleCnt="0">
        <dgm:presLayoutVars>
          <dgm:dir/>
          <dgm:animLvl val="lvl"/>
          <dgm:resizeHandles val="exact"/>
        </dgm:presLayoutVars>
      </dgm:prSet>
      <dgm:spPr/>
      <dgm:t>
        <a:bodyPr/>
        <a:lstStyle/>
        <a:p>
          <a:endParaRPr lang="en-US"/>
        </a:p>
      </dgm:t>
    </dgm:pt>
    <dgm:pt modelId="{92796C83-DAF8-49B3-8117-FBC74F8979F2}" type="pres">
      <dgm:prSet presAssocID="{7606C348-BF82-48FD-87E5-6DA3418DE3D6}" presName="parentLin" presStyleCnt="0"/>
      <dgm:spPr/>
    </dgm:pt>
    <dgm:pt modelId="{565B5CB8-3134-4B10-BA92-BDA2DC8AFD4D}" type="pres">
      <dgm:prSet presAssocID="{7606C348-BF82-48FD-87E5-6DA3418DE3D6}" presName="parentLeftMargin" presStyleLbl="node1" presStyleIdx="0" presStyleCnt="3"/>
      <dgm:spPr/>
      <dgm:t>
        <a:bodyPr/>
        <a:lstStyle/>
        <a:p>
          <a:endParaRPr lang="en-US"/>
        </a:p>
      </dgm:t>
    </dgm:pt>
    <dgm:pt modelId="{1B95333B-DFCC-4621-9057-D3092793EC16}" type="pres">
      <dgm:prSet presAssocID="{7606C348-BF82-48FD-87E5-6DA3418DE3D6}" presName="parentText" presStyleLbl="node1" presStyleIdx="0" presStyleCnt="3">
        <dgm:presLayoutVars>
          <dgm:chMax val="0"/>
          <dgm:bulletEnabled val="1"/>
        </dgm:presLayoutVars>
      </dgm:prSet>
      <dgm:spPr/>
      <dgm:t>
        <a:bodyPr/>
        <a:lstStyle/>
        <a:p>
          <a:endParaRPr lang="en-US"/>
        </a:p>
      </dgm:t>
    </dgm:pt>
    <dgm:pt modelId="{566933A8-4405-491B-AB5A-6DE4815C5096}" type="pres">
      <dgm:prSet presAssocID="{7606C348-BF82-48FD-87E5-6DA3418DE3D6}" presName="negativeSpace" presStyleCnt="0"/>
      <dgm:spPr/>
    </dgm:pt>
    <dgm:pt modelId="{A56091AD-DB25-4EF2-9D6D-5D2EB6A896AD}" type="pres">
      <dgm:prSet presAssocID="{7606C348-BF82-48FD-87E5-6DA3418DE3D6}" presName="childText" presStyleLbl="conFgAcc1" presStyleIdx="0" presStyleCnt="3">
        <dgm:presLayoutVars>
          <dgm:bulletEnabled val="1"/>
        </dgm:presLayoutVars>
      </dgm:prSet>
      <dgm:spPr/>
    </dgm:pt>
    <dgm:pt modelId="{D1835D73-7ABB-47EF-BDEE-FAC56FC56B90}" type="pres">
      <dgm:prSet presAssocID="{E602EF91-D992-4431-B35A-E22039E0D3AC}" presName="spaceBetweenRectangles" presStyleCnt="0"/>
      <dgm:spPr/>
    </dgm:pt>
    <dgm:pt modelId="{C370BF60-00BF-4BBE-A2AC-E72BB29332F1}" type="pres">
      <dgm:prSet presAssocID="{CE2068CC-4F66-406F-AA97-B592EC9EC7CE}" presName="parentLin" presStyleCnt="0"/>
      <dgm:spPr/>
    </dgm:pt>
    <dgm:pt modelId="{A92E75E9-36BA-4BC0-8844-97667EFAA2DC}" type="pres">
      <dgm:prSet presAssocID="{CE2068CC-4F66-406F-AA97-B592EC9EC7CE}" presName="parentLeftMargin" presStyleLbl="node1" presStyleIdx="0" presStyleCnt="3"/>
      <dgm:spPr/>
      <dgm:t>
        <a:bodyPr/>
        <a:lstStyle/>
        <a:p>
          <a:endParaRPr lang="en-US"/>
        </a:p>
      </dgm:t>
    </dgm:pt>
    <dgm:pt modelId="{7BA63C02-3013-45AF-9BCB-D294738BB6B5}" type="pres">
      <dgm:prSet presAssocID="{CE2068CC-4F66-406F-AA97-B592EC9EC7CE}" presName="parentText" presStyleLbl="node1" presStyleIdx="1" presStyleCnt="3">
        <dgm:presLayoutVars>
          <dgm:chMax val="0"/>
          <dgm:bulletEnabled val="1"/>
        </dgm:presLayoutVars>
      </dgm:prSet>
      <dgm:spPr/>
      <dgm:t>
        <a:bodyPr/>
        <a:lstStyle/>
        <a:p>
          <a:endParaRPr lang="en-US"/>
        </a:p>
      </dgm:t>
    </dgm:pt>
    <dgm:pt modelId="{6401C4EB-3902-4E32-8CD5-747C14A1B388}" type="pres">
      <dgm:prSet presAssocID="{CE2068CC-4F66-406F-AA97-B592EC9EC7CE}" presName="negativeSpace" presStyleCnt="0"/>
      <dgm:spPr/>
    </dgm:pt>
    <dgm:pt modelId="{0F65F078-DBF7-462B-9949-9EACD051A1EB}" type="pres">
      <dgm:prSet presAssocID="{CE2068CC-4F66-406F-AA97-B592EC9EC7CE}" presName="childText" presStyleLbl="conFgAcc1" presStyleIdx="1" presStyleCnt="3">
        <dgm:presLayoutVars>
          <dgm:bulletEnabled val="1"/>
        </dgm:presLayoutVars>
      </dgm:prSet>
      <dgm:spPr/>
    </dgm:pt>
    <dgm:pt modelId="{7F581CCA-C99E-49A5-BAE6-8E579AF01D88}" type="pres">
      <dgm:prSet presAssocID="{5610D22A-265E-46ED-AE37-A86ADB0D2282}" presName="spaceBetweenRectangles" presStyleCnt="0"/>
      <dgm:spPr/>
    </dgm:pt>
    <dgm:pt modelId="{3DAED6A5-BDF9-433E-9B20-B5AF0C18E97E}" type="pres">
      <dgm:prSet presAssocID="{BA551331-754E-4C7A-A47B-8AA9BE72FFC5}" presName="parentLin" presStyleCnt="0"/>
      <dgm:spPr/>
    </dgm:pt>
    <dgm:pt modelId="{A16437C9-67C0-43BB-982A-44A9B1631354}" type="pres">
      <dgm:prSet presAssocID="{BA551331-754E-4C7A-A47B-8AA9BE72FFC5}" presName="parentLeftMargin" presStyleLbl="node1" presStyleIdx="1" presStyleCnt="3"/>
      <dgm:spPr/>
      <dgm:t>
        <a:bodyPr/>
        <a:lstStyle/>
        <a:p>
          <a:endParaRPr lang="en-US"/>
        </a:p>
      </dgm:t>
    </dgm:pt>
    <dgm:pt modelId="{19936E7F-EB4F-4B15-9AC3-5D795811866A}" type="pres">
      <dgm:prSet presAssocID="{BA551331-754E-4C7A-A47B-8AA9BE72FFC5}" presName="parentText" presStyleLbl="node1" presStyleIdx="2" presStyleCnt="3">
        <dgm:presLayoutVars>
          <dgm:chMax val="0"/>
          <dgm:bulletEnabled val="1"/>
        </dgm:presLayoutVars>
      </dgm:prSet>
      <dgm:spPr/>
      <dgm:t>
        <a:bodyPr/>
        <a:lstStyle/>
        <a:p>
          <a:endParaRPr lang="en-US"/>
        </a:p>
      </dgm:t>
    </dgm:pt>
    <dgm:pt modelId="{C89A88F7-FBB1-45AB-9380-5A4394CAD3F4}" type="pres">
      <dgm:prSet presAssocID="{BA551331-754E-4C7A-A47B-8AA9BE72FFC5}" presName="negativeSpace" presStyleCnt="0"/>
      <dgm:spPr/>
    </dgm:pt>
    <dgm:pt modelId="{5054DAB2-4CC2-4A42-886B-D064A5FC219B}" type="pres">
      <dgm:prSet presAssocID="{BA551331-754E-4C7A-A47B-8AA9BE72FFC5}" presName="childText" presStyleLbl="conFgAcc1" presStyleIdx="2" presStyleCnt="3">
        <dgm:presLayoutVars>
          <dgm:bulletEnabled val="1"/>
        </dgm:presLayoutVars>
      </dgm:prSet>
      <dgm:spPr/>
    </dgm:pt>
  </dgm:ptLst>
  <dgm:cxnLst>
    <dgm:cxn modelId="{54FF3F24-87B0-440A-BB09-9C98E47DA151}" type="presOf" srcId="{7606C348-BF82-48FD-87E5-6DA3418DE3D6}" destId="{565B5CB8-3134-4B10-BA92-BDA2DC8AFD4D}" srcOrd="0" destOrd="0" presId="urn:microsoft.com/office/officeart/2005/8/layout/list1"/>
    <dgm:cxn modelId="{6996EB99-114B-468A-A307-2943B35FBF04}" type="presOf" srcId="{BA551331-754E-4C7A-A47B-8AA9BE72FFC5}" destId="{19936E7F-EB4F-4B15-9AC3-5D795811866A}" srcOrd="1" destOrd="0" presId="urn:microsoft.com/office/officeart/2005/8/layout/list1"/>
    <dgm:cxn modelId="{48E6EE5C-A7B0-4755-837B-92221AB291FE}" type="presOf" srcId="{CE011BC2-AA53-4A7D-ABE0-E5A45A7E5540}" destId="{99828F24-8787-48EB-AFCC-FFDD0851D897}" srcOrd="0" destOrd="0" presId="urn:microsoft.com/office/officeart/2005/8/layout/list1"/>
    <dgm:cxn modelId="{00DBE817-1E9B-482E-9060-31829B32D2BD}" srcId="{CE011BC2-AA53-4A7D-ABE0-E5A45A7E5540}" destId="{7606C348-BF82-48FD-87E5-6DA3418DE3D6}" srcOrd="0" destOrd="0" parTransId="{8E717CB3-6CAE-4CCB-8F04-4CD640660B80}" sibTransId="{E602EF91-D992-4431-B35A-E22039E0D3AC}"/>
    <dgm:cxn modelId="{72D0B63F-4F56-49B2-87D6-01F3AA75C2FB}" type="presOf" srcId="{BA551331-754E-4C7A-A47B-8AA9BE72FFC5}" destId="{A16437C9-67C0-43BB-982A-44A9B1631354}" srcOrd="0" destOrd="0" presId="urn:microsoft.com/office/officeart/2005/8/layout/list1"/>
    <dgm:cxn modelId="{0DF3E84F-4668-4515-A044-31F747929C15}" type="presOf" srcId="{7606C348-BF82-48FD-87E5-6DA3418DE3D6}" destId="{1B95333B-DFCC-4621-9057-D3092793EC16}" srcOrd="1" destOrd="0" presId="urn:microsoft.com/office/officeart/2005/8/layout/list1"/>
    <dgm:cxn modelId="{40C9B939-D6E5-441E-8A03-8A9D9B176A92}" srcId="{CE011BC2-AA53-4A7D-ABE0-E5A45A7E5540}" destId="{CE2068CC-4F66-406F-AA97-B592EC9EC7CE}" srcOrd="1" destOrd="0" parTransId="{254C5442-2FAC-46F7-A71D-4BABD08951C0}" sibTransId="{5610D22A-265E-46ED-AE37-A86ADB0D2282}"/>
    <dgm:cxn modelId="{613BCEA0-2C6A-4254-B8BD-D06E77C311D7}" type="presOf" srcId="{CE2068CC-4F66-406F-AA97-B592EC9EC7CE}" destId="{A92E75E9-36BA-4BC0-8844-97667EFAA2DC}" srcOrd="0" destOrd="0" presId="urn:microsoft.com/office/officeart/2005/8/layout/list1"/>
    <dgm:cxn modelId="{96EDA101-95A5-4095-9C03-EC3874444B96}" srcId="{CE011BC2-AA53-4A7D-ABE0-E5A45A7E5540}" destId="{BA551331-754E-4C7A-A47B-8AA9BE72FFC5}" srcOrd="2" destOrd="0" parTransId="{0D498DB7-325B-47CF-A069-9A5C7F1B1FD8}" sibTransId="{7C940D93-9F62-49A3-B528-0A676CC07DEE}"/>
    <dgm:cxn modelId="{5B510CC9-E907-4746-A188-AA588C034EE5}" type="presOf" srcId="{CE2068CC-4F66-406F-AA97-B592EC9EC7CE}" destId="{7BA63C02-3013-45AF-9BCB-D294738BB6B5}" srcOrd="1" destOrd="0" presId="urn:microsoft.com/office/officeart/2005/8/layout/list1"/>
    <dgm:cxn modelId="{FB0EB320-A22F-41C6-94C4-8A480E36A0AC}" type="presParOf" srcId="{99828F24-8787-48EB-AFCC-FFDD0851D897}" destId="{92796C83-DAF8-49B3-8117-FBC74F8979F2}" srcOrd="0" destOrd="0" presId="urn:microsoft.com/office/officeart/2005/8/layout/list1"/>
    <dgm:cxn modelId="{A4A3D77D-EB19-44EC-A241-924121C523B1}" type="presParOf" srcId="{92796C83-DAF8-49B3-8117-FBC74F8979F2}" destId="{565B5CB8-3134-4B10-BA92-BDA2DC8AFD4D}" srcOrd="0" destOrd="0" presId="urn:microsoft.com/office/officeart/2005/8/layout/list1"/>
    <dgm:cxn modelId="{5D0330A9-332B-41D2-BD6F-C1DA6EDE6ADA}" type="presParOf" srcId="{92796C83-DAF8-49B3-8117-FBC74F8979F2}" destId="{1B95333B-DFCC-4621-9057-D3092793EC16}" srcOrd="1" destOrd="0" presId="urn:microsoft.com/office/officeart/2005/8/layout/list1"/>
    <dgm:cxn modelId="{FC31451F-191E-4E73-A4CA-C0C1F9A58D93}" type="presParOf" srcId="{99828F24-8787-48EB-AFCC-FFDD0851D897}" destId="{566933A8-4405-491B-AB5A-6DE4815C5096}" srcOrd="1" destOrd="0" presId="urn:microsoft.com/office/officeart/2005/8/layout/list1"/>
    <dgm:cxn modelId="{0B9180FC-A385-424E-96BD-94DA250AE717}" type="presParOf" srcId="{99828F24-8787-48EB-AFCC-FFDD0851D897}" destId="{A56091AD-DB25-4EF2-9D6D-5D2EB6A896AD}" srcOrd="2" destOrd="0" presId="urn:microsoft.com/office/officeart/2005/8/layout/list1"/>
    <dgm:cxn modelId="{DC1EBADA-4E0C-40F3-B4CD-E19A767A011F}" type="presParOf" srcId="{99828F24-8787-48EB-AFCC-FFDD0851D897}" destId="{D1835D73-7ABB-47EF-BDEE-FAC56FC56B90}" srcOrd="3" destOrd="0" presId="urn:microsoft.com/office/officeart/2005/8/layout/list1"/>
    <dgm:cxn modelId="{5E782C89-0325-4933-BCAD-D035F5FAFF0F}" type="presParOf" srcId="{99828F24-8787-48EB-AFCC-FFDD0851D897}" destId="{C370BF60-00BF-4BBE-A2AC-E72BB29332F1}" srcOrd="4" destOrd="0" presId="urn:microsoft.com/office/officeart/2005/8/layout/list1"/>
    <dgm:cxn modelId="{4470372C-E68B-4D62-9C63-CA79BB550655}" type="presParOf" srcId="{C370BF60-00BF-4BBE-A2AC-E72BB29332F1}" destId="{A92E75E9-36BA-4BC0-8844-97667EFAA2DC}" srcOrd="0" destOrd="0" presId="urn:microsoft.com/office/officeart/2005/8/layout/list1"/>
    <dgm:cxn modelId="{8E30E217-01ED-415E-BAD4-4AA8CBD9351C}" type="presParOf" srcId="{C370BF60-00BF-4BBE-A2AC-E72BB29332F1}" destId="{7BA63C02-3013-45AF-9BCB-D294738BB6B5}" srcOrd="1" destOrd="0" presId="urn:microsoft.com/office/officeart/2005/8/layout/list1"/>
    <dgm:cxn modelId="{47A2ECCF-8FA2-48A5-B789-9BAEBD1340F5}" type="presParOf" srcId="{99828F24-8787-48EB-AFCC-FFDD0851D897}" destId="{6401C4EB-3902-4E32-8CD5-747C14A1B388}" srcOrd="5" destOrd="0" presId="urn:microsoft.com/office/officeart/2005/8/layout/list1"/>
    <dgm:cxn modelId="{42A5AF9C-3419-4979-8A70-93C45439281E}" type="presParOf" srcId="{99828F24-8787-48EB-AFCC-FFDD0851D897}" destId="{0F65F078-DBF7-462B-9949-9EACD051A1EB}" srcOrd="6" destOrd="0" presId="urn:microsoft.com/office/officeart/2005/8/layout/list1"/>
    <dgm:cxn modelId="{490243FA-00D4-443E-92AA-C87612F4BA22}" type="presParOf" srcId="{99828F24-8787-48EB-AFCC-FFDD0851D897}" destId="{7F581CCA-C99E-49A5-BAE6-8E579AF01D88}" srcOrd="7" destOrd="0" presId="urn:microsoft.com/office/officeart/2005/8/layout/list1"/>
    <dgm:cxn modelId="{BC9CD949-BAAE-4C05-B249-5E5A1725435E}" type="presParOf" srcId="{99828F24-8787-48EB-AFCC-FFDD0851D897}" destId="{3DAED6A5-BDF9-433E-9B20-B5AF0C18E97E}" srcOrd="8" destOrd="0" presId="urn:microsoft.com/office/officeart/2005/8/layout/list1"/>
    <dgm:cxn modelId="{BD20506D-892B-4759-926F-C6D2D1AE05D4}" type="presParOf" srcId="{3DAED6A5-BDF9-433E-9B20-B5AF0C18E97E}" destId="{A16437C9-67C0-43BB-982A-44A9B1631354}" srcOrd="0" destOrd="0" presId="urn:microsoft.com/office/officeart/2005/8/layout/list1"/>
    <dgm:cxn modelId="{0E097A6D-577C-417B-A248-89DF7DA1A531}" type="presParOf" srcId="{3DAED6A5-BDF9-433E-9B20-B5AF0C18E97E}" destId="{19936E7F-EB4F-4B15-9AC3-5D795811866A}" srcOrd="1" destOrd="0" presId="urn:microsoft.com/office/officeart/2005/8/layout/list1"/>
    <dgm:cxn modelId="{2BA9A7F0-4B4B-4157-A185-D985B815C7F2}" type="presParOf" srcId="{99828F24-8787-48EB-AFCC-FFDD0851D897}" destId="{C89A88F7-FBB1-45AB-9380-5A4394CAD3F4}" srcOrd="9" destOrd="0" presId="urn:microsoft.com/office/officeart/2005/8/layout/list1"/>
    <dgm:cxn modelId="{A6F46613-CBE1-40AD-8A8C-B0FEFA5E434C}" type="presParOf" srcId="{99828F24-8787-48EB-AFCC-FFDD0851D897}" destId="{5054DAB2-4CC2-4A42-886B-D064A5FC219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30627-7E77-43DD-8BA3-8BAAC047B044}"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31929235-2914-44B2-81DB-D73BFD7203C1}">
      <dgm:prSet/>
      <dgm:spPr/>
      <dgm:t>
        <a:bodyPr/>
        <a:lstStyle/>
        <a:p>
          <a:pPr rtl="0"/>
          <a:r>
            <a:rPr lang="en-US" dirty="0" smtClean="0"/>
            <a:t>Intelligently takes decision</a:t>
          </a:r>
          <a:endParaRPr lang="en-US" dirty="0"/>
        </a:p>
      </dgm:t>
      <dgm:extLst>
        <a:ext uri="{E40237B7-FDA0-4F09-8148-C483321AD2D9}">
          <dgm14:cNvPr xmlns:dgm14="http://schemas.microsoft.com/office/drawing/2010/diagram" id="0" name="" title="List 2"/>
        </a:ext>
      </dgm:extLst>
    </dgm:pt>
    <dgm:pt modelId="{D8B895FA-6F0B-418C-A7E0-77EADC9D0175}" type="sibTrans" cxnId="{4789281B-7C23-4BB3-AEC4-EC5597665285}">
      <dgm:prSet/>
      <dgm:spPr/>
      <dgm:t>
        <a:bodyPr/>
        <a:lstStyle/>
        <a:p>
          <a:endParaRPr lang="en-US"/>
        </a:p>
      </dgm:t>
    </dgm:pt>
    <dgm:pt modelId="{46C81348-ADFB-4E47-A6B3-DC0CFDAED1A5}" type="parTrans" cxnId="{4789281B-7C23-4BB3-AEC4-EC5597665285}">
      <dgm:prSet/>
      <dgm:spPr/>
      <dgm:t>
        <a:bodyPr/>
        <a:lstStyle/>
        <a:p>
          <a:endParaRPr lang="en-US"/>
        </a:p>
      </dgm:t>
    </dgm:pt>
    <dgm:pt modelId="{01FB4084-73F0-42D2-9DF6-639089A07201}">
      <dgm:prSet/>
      <dgm:spPr/>
      <dgm:t>
        <a:bodyPr/>
        <a:lstStyle/>
        <a:p>
          <a:pPr rtl="0"/>
          <a:r>
            <a:rPr lang="en-US" dirty="0" smtClean="0"/>
            <a:t>Regional Insights</a:t>
          </a:r>
          <a:endParaRPr lang="en-US" dirty="0"/>
        </a:p>
      </dgm:t>
      <dgm:extLst>
        <a:ext uri="{E40237B7-FDA0-4F09-8148-C483321AD2D9}">
          <dgm14:cNvPr xmlns:dgm14="http://schemas.microsoft.com/office/drawing/2010/diagram" id="0" name="" title="List 1"/>
        </a:ext>
      </dgm:extLst>
    </dgm:pt>
    <dgm:pt modelId="{5AE483D7-932C-4982-898B-A2C80465B3CF}" type="sibTrans" cxnId="{A74BB204-9CBE-4B37-A04A-E080394D1A45}">
      <dgm:prSet/>
      <dgm:spPr/>
      <dgm:t>
        <a:bodyPr/>
        <a:lstStyle/>
        <a:p>
          <a:endParaRPr lang="en-US"/>
        </a:p>
      </dgm:t>
    </dgm:pt>
    <dgm:pt modelId="{E5244260-43DD-4745-90F5-BB4F195A7701}" type="parTrans" cxnId="{A74BB204-9CBE-4B37-A04A-E080394D1A45}">
      <dgm:prSet/>
      <dgm:spPr/>
      <dgm:t>
        <a:bodyPr/>
        <a:lstStyle/>
        <a:p>
          <a:endParaRPr lang="en-US"/>
        </a:p>
      </dgm:t>
    </dgm:pt>
    <dgm:pt modelId="{D74021AD-DC83-4D85-880F-495DC5804D10}" type="pres">
      <dgm:prSet presAssocID="{6C430627-7E77-43DD-8BA3-8BAAC047B044}" presName="Name0" presStyleCnt="0">
        <dgm:presLayoutVars>
          <dgm:dir/>
        </dgm:presLayoutVars>
      </dgm:prSet>
      <dgm:spPr/>
      <dgm:t>
        <a:bodyPr/>
        <a:lstStyle/>
        <a:p>
          <a:endParaRPr lang="en-US"/>
        </a:p>
      </dgm:t>
    </dgm:pt>
    <dgm:pt modelId="{CAF2D7BD-45E3-429A-95B9-21182D5F8B75}" type="pres">
      <dgm:prSet presAssocID="{01FB4084-73F0-42D2-9DF6-639089A07201}" presName="noChildren" presStyleCnt="0"/>
      <dgm:spPr/>
    </dgm:pt>
    <dgm:pt modelId="{0B4F2DD4-3D83-4DD4-A09E-5351FEA57ED5}" type="pres">
      <dgm:prSet presAssocID="{01FB4084-73F0-42D2-9DF6-639089A07201}" presName="gap" presStyleCnt="0"/>
      <dgm:spPr/>
    </dgm:pt>
    <dgm:pt modelId="{76391996-7ED4-43E5-8640-21857AA41712}" type="pres">
      <dgm:prSet presAssocID="{01FB4084-73F0-42D2-9DF6-639089A07201}" presName="medCircle2" presStyleLbl="vennNode1" presStyleIdx="0" presStyleCnt="2"/>
      <dgm:spPr/>
      <dgm:extLst>
        <a:ext uri="{E40237B7-FDA0-4F09-8148-C483321AD2D9}">
          <dgm14:cNvPr xmlns:dgm14="http://schemas.microsoft.com/office/drawing/2010/diagram" id="0" name="" title="Circle 1"/>
        </a:ext>
      </dgm:extLst>
    </dgm:pt>
    <dgm:pt modelId="{91F401F1-8638-4725-92FB-6701115C47E9}" type="pres">
      <dgm:prSet presAssocID="{01FB4084-73F0-42D2-9DF6-639089A07201}" presName="txLvlOnly1" presStyleLbl="revTx" presStyleIdx="0" presStyleCnt="2"/>
      <dgm:spPr/>
      <dgm:t>
        <a:bodyPr/>
        <a:lstStyle/>
        <a:p>
          <a:endParaRPr lang="en-US"/>
        </a:p>
      </dgm:t>
    </dgm:pt>
    <dgm:pt modelId="{30BFBBA6-4403-4138-9E15-6126AF239920}" type="pres">
      <dgm:prSet presAssocID="{31929235-2914-44B2-81DB-D73BFD7203C1}" presName="noChildren" presStyleCnt="0"/>
      <dgm:spPr/>
    </dgm:pt>
    <dgm:pt modelId="{82944538-A60E-42B8-8290-A07A709DFF84}" type="pres">
      <dgm:prSet presAssocID="{31929235-2914-44B2-81DB-D73BFD7203C1}" presName="gap" presStyleCnt="0"/>
      <dgm:spPr/>
    </dgm:pt>
    <dgm:pt modelId="{96F8B63C-B4AA-4C10-BC9E-FF3F8B796564}" type="pres">
      <dgm:prSet presAssocID="{31929235-2914-44B2-81DB-D73BFD7203C1}" presName="medCircle2" presStyleLbl="vennNode1" presStyleIdx="1" presStyleCnt="2"/>
      <dgm:spPr/>
      <dgm:t>
        <a:bodyPr/>
        <a:lstStyle/>
        <a:p>
          <a:endParaRPr lang="en-US"/>
        </a:p>
      </dgm:t>
      <dgm:extLst>
        <a:ext uri="{E40237B7-FDA0-4F09-8148-C483321AD2D9}">
          <dgm14:cNvPr xmlns:dgm14="http://schemas.microsoft.com/office/drawing/2010/diagram" id="0" name="" title="Circle 2"/>
        </a:ext>
      </dgm:extLst>
    </dgm:pt>
    <dgm:pt modelId="{88E02FD7-2467-4BA0-8E53-E3A004658C8D}" type="pres">
      <dgm:prSet presAssocID="{31929235-2914-44B2-81DB-D73BFD7203C1}" presName="txLvlOnly1" presStyleLbl="revTx" presStyleIdx="1" presStyleCnt="2"/>
      <dgm:spPr/>
      <dgm:t>
        <a:bodyPr/>
        <a:lstStyle/>
        <a:p>
          <a:endParaRPr lang="en-US"/>
        </a:p>
      </dgm:t>
    </dgm:pt>
  </dgm:ptLst>
  <dgm:cxnLst>
    <dgm:cxn modelId="{4789281B-7C23-4BB3-AEC4-EC5597665285}" srcId="{6C430627-7E77-43DD-8BA3-8BAAC047B044}" destId="{31929235-2914-44B2-81DB-D73BFD7203C1}" srcOrd="1" destOrd="0" parTransId="{46C81348-ADFB-4E47-A6B3-DC0CFDAED1A5}" sibTransId="{D8B895FA-6F0B-418C-A7E0-77EADC9D0175}"/>
    <dgm:cxn modelId="{DE09764F-D8CF-48DE-A531-16477EA1CBFA}" type="presOf" srcId="{01FB4084-73F0-42D2-9DF6-639089A07201}" destId="{91F401F1-8638-4725-92FB-6701115C47E9}" srcOrd="0" destOrd="0" presId="urn:microsoft.com/office/officeart/2008/layout/VerticalCircleList"/>
    <dgm:cxn modelId="{A74BB204-9CBE-4B37-A04A-E080394D1A45}" srcId="{6C430627-7E77-43DD-8BA3-8BAAC047B044}" destId="{01FB4084-73F0-42D2-9DF6-639089A07201}" srcOrd="0" destOrd="0" parTransId="{E5244260-43DD-4745-90F5-BB4F195A7701}" sibTransId="{5AE483D7-932C-4982-898B-A2C80465B3CF}"/>
    <dgm:cxn modelId="{E0D08FCF-F74E-412D-99BE-1F029DD2398C}" type="presOf" srcId="{6C430627-7E77-43DD-8BA3-8BAAC047B044}" destId="{D74021AD-DC83-4D85-880F-495DC5804D10}" srcOrd="0" destOrd="0" presId="urn:microsoft.com/office/officeart/2008/layout/VerticalCircleList"/>
    <dgm:cxn modelId="{4CC48FE0-0912-428F-9511-F1DF6FF17F09}" type="presOf" srcId="{31929235-2914-44B2-81DB-D73BFD7203C1}" destId="{88E02FD7-2467-4BA0-8E53-E3A004658C8D}" srcOrd="0" destOrd="0" presId="urn:microsoft.com/office/officeart/2008/layout/VerticalCircleList"/>
    <dgm:cxn modelId="{31178719-1AA5-4E5B-BF0E-982968197E3B}" type="presParOf" srcId="{D74021AD-DC83-4D85-880F-495DC5804D10}" destId="{CAF2D7BD-45E3-429A-95B9-21182D5F8B75}" srcOrd="0" destOrd="0" presId="urn:microsoft.com/office/officeart/2008/layout/VerticalCircleList"/>
    <dgm:cxn modelId="{FA0609BF-F5BB-4112-B0F2-6E7C8B07406E}" type="presParOf" srcId="{CAF2D7BD-45E3-429A-95B9-21182D5F8B75}" destId="{0B4F2DD4-3D83-4DD4-A09E-5351FEA57ED5}" srcOrd="0" destOrd="0" presId="urn:microsoft.com/office/officeart/2008/layout/VerticalCircleList"/>
    <dgm:cxn modelId="{471369D0-C4EE-497F-83D3-957B2A89FA73}" type="presParOf" srcId="{CAF2D7BD-45E3-429A-95B9-21182D5F8B75}" destId="{76391996-7ED4-43E5-8640-21857AA41712}" srcOrd="1" destOrd="0" presId="urn:microsoft.com/office/officeart/2008/layout/VerticalCircleList"/>
    <dgm:cxn modelId="{3B0B35EC-DCFC-48C6-82E6-346CDB3CF65B}" type="presParOf" srcId="{CAF2D7BD-45E3-429A-95B9-21182D5F8B75}" destId="{91F401F1-8638-4725-92FB-6701115C47E9}" srcOrd="2" destOrd="0" presId="urn:microsoft.com/office/officeart/2008/layout/VerticalCircleList"/>
    <dgm:cxn modelId="{1C731732-1F79-4C78-94FD-9ED939BDD7A8}" type="presParOf" srcId="{D74021AD-DC83-4D85-880F-495DC5804D10}" destId="{30BFBBA6-4403-4138-9E15-6126AF239920}" srcOrd="1" destOrd="0" presId="urn:microsoft.com/office/officeart/2008/layout/VerticalCircleList"/>
    <dgm:cxn modelId="{5937371C-DDAB-430B-9155-FE6D56A449D3}" type="presParOf" srcId="{30BFBBA6-4403-4138-9E15-6126AF239920}" destId="{82944538-A60E-42B8-8290-A07A709DFF84}" srcOrd="0" destOrd="0" presId="urn:microsoft.com/office/officeart/2008/layout/VerticalCircleList"/>
    <dgm:cxn modelId="{5180F6F4-7A53-4F26-B7C0-73DF6CCD0EB2}" type="presParOf" srcId="{30BFBBA6-4403-4138-9E15-6126AF239920}" destId="{96F8B63C-B4AA-4C10-BC9E-FF3F8B796564}" srcOrd="1" destOrd="0" presId="urn:microsoft.com/office/officeart/2008/layout/VerticalCircleList"/>
    <dgm:cxn modelId="{8D57E091-4BA8-4E45-93E3-AADFD9C78621}" type="presParOf" srcId="{30BFBBA6-4403-4138-9E15-6126AF239920}" destId="{88E02FD7-2467-4BA0-8E53-E3A004658C8D}"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20642A-8D31-472A-9428-B36AAD0C224E}" type="doc">
      <dgm:prSet loTypeId="urn:diagrams.loki3.com/BracketList+Icon" loCatId="list" qsTypeId="urn:microsoft.com/office/officeart/2005/8/quickstyle/simple3" qsCatId="simple" csTypeId="urn:microsoft.com/office/officeart/2005/8/colors/accent1_2" csCatId="accent1" phldr="1"/>
      <dgm:spPr/>
      <dgm:t>
        <a:bodyPr/>
        <a:lstStyle/>
        <a:p>
          <a:endParaRPr lang="en-US"/>
        </a:p>
      </dgm:t>
    </dgm:pt>
    <dgm:pt modelId="{3A1142AA-F02C-440C-A20B-CD4E583592C4}">
      <dgm:prSet/>
      <dgm:spPr/>
      <dgm:t>
        <a:bodyPr/>
        <a:lstStyle/>
        <a:p>
          <a:pPr rtl="0"/>
          <a:r>
            <a:rPr lang="en-US" dirty="0" smtClean="0"/>
            <a:t>Regional Insights</a:t>
          </a:r>
          <a:endParaRPr lang="en-US" dirty="0"/>
        </a:p>
      </dgm:t>
      <dgm:extLst>
        <a:ext uri="{E40237B7-FDA0-4F09-8148-C483321AD2D9}">
          <dgm14:cNvPr xmlns:dgm14="http://schemas.microsoft.com/office/drawing/2010/diagram" id="0" name="" title="Block 1 title"/>
        </a:ext>
      </dgm:extLst>
    </dgm:pt>
    <dgm:pt modelId="{C177DC08-8AAB-41E5-A2F8-55A683A2449A}" type="parTrans" cxnId="{F56DD32E-81FD-446C-8145-0D990F0204E7}">
      <dgm:prSet/>
      <dgm:spPr/>
      <dgm:t>
        <a:bodyPr/>
        <a:lstStyle/>
        <a:p>
          <a:endParaRPr lang="en-US"/>
        </a:p>
      </dgm:t>
    </dgm:pt>
    <dgm:pt modelId="{086BA6C7-59D9-45D0-AE48-E2B302A22A0D}" type="sibTrans" cxnId="{F56DD32E-81FD-446C-8145-0D990F0204E7}">
      <dgm:prSet/>
      <dgm:spPr/>
      <dgm:t>
        <a:bodyPr/>
        <a:lstStyle/>
        <a:p>
          <a:endParaRPr lang="en-US"/>
        </a:p>
      </dgm:t>
    </dgm:pt>
    <dgm:pt modelId="{9ECE29AA-3D7A-4F05-B007-F023049B5A76}">
      <dgm:prSet/>
      <dgm:spPr/>
      <dgm:t>
        <a:bodyPr/>
        <a:lstStyle/>
        <a:p>
          <a:pPr rtl="0"/>
          <a:r>
            <a:rPr lang="en-US" dirty="0" smtClean="0"/>
            <a:t>Which area the delivery is more get the insight</a:t>
          </a:r>
          <a:endParaRPr lang="en-US" dirty="0"/>
        </a:p>
      </dgm:t>
      <dgm:extLst>
        <a:ext uri="{E40237B7-FDA0-4F09-8148-C483321AD2D9}">
          <dgm14:cNvPr xmlns:dgm14="http://schemas.microsoft.com/office/drawing/2010/diagram" id="0" name="" title="List 1 bulleted list"/>
        </a:ext>
      </dgm:extLst>
    </dgm:pt>
    <dgm:pt modelId="{FFBB2179-9047-4646-A322-17FD5065B3E1}" type="parTrans" cxnId="{A1380061-A508-4C76-97E3-63752147638E}">
      <dgm:prSet/>
      <dgm:spPr/>
      <dgm:t>
        <a:bodyPr/>
        <a:lstStyle/>
        <a:p>
          <a:endParaRPr lang="en-US"/>
        </a:p>
      </dgm:t>
    </dgm:pt>
    <dgm:pt modelId="{0B3FCF83-3338-42AB-9CE8-659CF0A13F31}" type="sibTrans" cxnId="{A1380061-A508-4C76-97E3-63752147638E}">
      <dgm:prSet/>
      <dgm:spPr/>
      <dgm:t>
        <a:bodyPr/>
        <a:lstStyle/>
        <a:p>
          <a:endParaRPr lang="en-US"/>
        </a:p>
      </dgm:t>
    </dgm:pt>
    <dgm:pt modelId="{F4F55651-5F51-40C8-8770-BD2EC2BFAF99}">
      <dgm:prSet/>
      <dgm:spPr/>
      <dgm:t>
        <a:bodyPr/>
        <a:lstStyle/>
        <a:p>
          <a:pPr rtl="0"/>
          <a:r>
            <a:rPr lang="en-US" dirty="0" smtClean="0"/>
            <a:t>Intelligently takes decision</a:t>
          </a:r>
          <a:endParaRPr lang="en-US" dirty="0"/>
        </a:p>
      </dgm:t>
      <dgm:extLst>
        <a:ext uri="{E40237B7-FDA0-4F09-8148-C483321AD2D9}">
          <dgm14:cNvPr xmlns:dgm14="http://schemas.microsoft.com/office/drawing/2010/diagram" id="0" name="" title="Block 2 title"/>
        </a:ext>
      </dgm:extLst>
    </dgm:pt>
    <dgm:pt modelId="{C228D2F6-0EF7-4C51-9B4F-A5D0B2F3324C}" type="parTrans" cxnId="{0088AECE-EBA4-4815-B2F6-DFFB4062E518}">
      <dgm:prSet/>
      <dgm:spPr/>
      <dgm:t>
        <a:bodyPr/>
        <a:lstStyle/>
        <a:p>
          <a:endParaRPr lang="en-US"/>
        </a:p>
      </dgm:t>
    </dgm:pt>
    <dgm:pt modelId="{1972CEC8-FF7A-42DB-86D3-25E61E338DDF}" type="sibTrans" cxnId="{0088AECE-EBA4-4815-B2F6-DFFB4062E518}">
      <dgm:prSet/>
      <dgm:spPr/>
      <dgm:t>
        <a:bodyPr/>
        <a:lstStyle/>
        <a:p>
          <a:endParaRPr lang="en-US"/>
        </a:p>
      </dgm:t>
    </dgm:pt>
    <dgm:pt modelId="{00EA6FAC-F1E6-4BEB-86A3-175B40E4C9F8}">
      <dgm:prSet/>
      <dgm:spPr/>
      <dgm:t>
        <a:bodyPr/>
        <a:lstStyle/>
        <a:p>
          <a:pPr rtl="0"/>
          <a:r>
            <a:rPr lang="en-US" dirty="0" smtClean="0"/>
            <a:t>Let’s Delivery boy is at point ‘</a:t>
          </a:r>
          <a:r>
            <a:rPr lang="en-US" b="1" dirty="0" smtClean="0"/>
            <a:t>P’</a:t>
          </a:r>
          <a:endParaRPr lang="en-US" dirty="0"/>
        </a:p>
      </dgm:t>
      <dgm:extLst>
        <a:ext uri="{E40237B7-FDA0-4F09-8148-C483321AD2D9}">
          <dgm14:cNvPr xmlns:dgm14="http://schemas.microsoft.com/office/drawing/2010/diagram" id="0" name="" title="List 2 bulleted list"/>
        </a:ext>
      </dgm:extLst>
    </dgm:pt>
    <dgm:pt modelId="{39B574F4-49AD-4267-8044-9FB3F371F6A4}" type="parTrans" cxnId="{2176AA22-079E-4537-B2B3-41C822F03530}">
      <dgm:prSet/>
      <dgm:spPr/>
      <dgm:t>
        <a:bodyPr/>
        <a:lstStyle/>
        <a:p>
          <a:endParaRPr lang="en-US"/>
        </a:p>
      </dgm:t>
    </dgm:pt>
    <dgm:pt modelId="{85B8F8CA-DD1E-480D-898A-3C924128A190}" type="sibTrans" cxnId="{2176AA22-079E-4537-B2B3-41C822F03530}">
      <dgm:prSet/>
      <dgm:spPr/>
      <dgm:t>
        <a:bodyPr/>
        <a:lstStyle/>
        <a:p>
          <a:endParaRPr lang="en-US"/>
        </a:p>
      </dgm:t>
    </dgm:pt>
    <dgm:pt modelId="{A48832F8-7FC7-47E9-A9D8-0466E63FFBD3}">
      <dgm:prSet/>
      <dgm:spPr/>
      <dgm:t>
        <a:bodyPr/>
        <a:lstStyle/>
        <a:p>
          <a:pPr rtl="0"/>
          <a:r>
            <a:rPr lang="en-US" dirty="0" smtClean="0"/>
            <a:t>Let’s there exist three delivery points as </a:t>
          </a:r>
          <a:r>
            <a:rPr lang="en-US" b="1" dirty="0" smtClean="0"/>
            <a:t>‘D1’ ‘D2’ ‘D3’.</a:t>
          </a:r>
          <a:endParaRPr lang="en-US" dirty="0"/>
        </a:p>
      </dgm:t>
      <dgm:extLst/>
    </dgm:pt>
    <dgm:pt modelId="{56B75513-24EB-4C38-B45E-BB5325A70FBF}" type="parTrans" cxnId="{01C4766B-AEA2-459C-AEE0-8FA4FDEE259D}">
      <dgm:prSet/>
      <dgm:spPr/>
      <dgm:t>
        <a:bodyPr/>
        <a:lstStyle/>
        <a:p>
          <a:endParaRPr lang="en-US"/>
        </a:p>
      </dgm:t>
    </dgm:pt>
    <dgm:pt modelId="{50D2B226-636F-4F78-A849-B18CD61FCAF0}" type="sibTrans" cxnId="{01C4766B-AEA2-459C-AEE0-8FA4FDEE259D}">
      <dgm:prSet/>
      <dgm:spPr/>
      <dgm:t>
        <a:bodyPr/>
        <a:lstStyle/>
        <a:p>
          <a:endParaRPr lang="en-US"/>
        </a:p>
      </dgm:t>
    </dgm:pt>
    <dgm:pt modelId="{BFADE469-B5A0-4E54-8528-B02D7286E9F6}">
      <dgm:prSet/>
      <dgm:spPr/>
      <dgm:t>
        <a:bodyPr/>
        <a:lstStyle/>
        <a:p>
          <a:pPr rtl="0"/>
          <a:r>
            <a:rPr lang="en-US" dirty="0" smtClean="0"/>
            <a:t>Here lets distance between </a:t>
          </a:r>
          <a:r>
            <a:rPr lang="en-US" b="1" dirty="0" smtClean="0"/>
            <a:t>P </a:t>
          </a:r>
          <a:r>
            <a:rPr lang="en-US" b="0" dirty="0" smtClean="0"/>
            <a:t>to </a:t>
          </a:r>
          <a:r>
            <a:rPr lang="en-US" b="1" dirty="0" smtClean="0"/>
            <a:t>D1 = 5 units</a:t>
          </a:r>
          <a:endParaRPr lang="en-US" dirty="0"/>
        </a:p>
      </dgm:t>
      <dgm:extLst/>
    </dgm:pt>
    <dgm:pt modelId="{AFC7C7BA-4AD8-40EC-89ED-4E11E3EE68BA}" type="parTrans" cxnId="{070B2B3E-F7DC-4326-8C3B-EDE7F746EB19}">
      <dgm:prSet/>
      <dgm:spPr/>
      <dgm:t>
        <a:bodyPr/>
        <a:lstStyle/>
        <a:p>
          <a:endParaRPr lang="en-US"/>
        </a:p>
      </dgm:t>
    </dgm:pt>
    <dgm:pt modelId="{F11412ED-DDC9-4FF7-AD37-738B1DF098BB}" type="sibTrans" cxnId="{070B2B3E-F7DC-4326-8C3B-EDE7F746EB19}">
      <dgm:prSet/>
      <dgm:spPr/>
      <dgm:t>
        <a:bodyPr/>
        <a:lstStyle/>
        <a:p>
          <a:endParaRPr lang="en-US"/>
        </a:p>
      </dgm:t>
    </dgm:pt>
    <dgm:pt modelId="{37E0FAB6-18AB-427D-AB96-A17EB7D85B9F}">
      <dgm:prSet/>
      <dgm:spPr/>
      <dgm:t>
        <a:bodyPr/>
        <a:lstStyle/>
        <a:p>
          <a:r>
            <a:rPr lang="en-US" dirty="0" smtClean="0"/>
            <a:t>lets distance between </a:t>
          </a:r>
          <a:r>
            <a:rPr lang="en-US" b="1" dirty="0" smtClean="0"/>
            <a:t>P </a:t>
          </a:r>
          <a:r>
            <a:rPr lang="en-US" b="0" dirty="0" smtClean="0"/>
            <a:t>to </a:t>
          </a:r>
          <a:r>
            <a:rPr lang="en-US" b="1" dirty="0" smtClean="0"/>
            <a:t>D2 = 2 units</a:t>
          </a:r>
          <a:endParaRPr lang="en-US" dirty="0"/>
        </a:p>
      </dgm:t>
      <dgm:extLst/>
    </dgm:pt>
    <dgm:pt modelId="{FF449E5D-FEE3-4451-97D4-3742FE8337C7}" type="parTrans" cxnId="{DA55A4EA-0457-4163-8066-71CA8B8CA9CE}">
      <dgm:prSet/>
      <dgm:spPr/>
      <dgm:t>
        <a:bodyPr/>
        <a:lstStyle/>
        <a:p>
          <a:endParaRPr lang="en-US"/>
        </a:p>
      </dgm:t>
    </dgm:pt>
    <dgm:pt modelId="{EF9AC2C7-5148-4170-9C91-963CEB805D08}" type="sibTrans" cxnId="{DA55A4EA-0457-4163-8066-71CA8B8CA9CE}">
      <dgm:prSet/>
      <dgm:spPr/>
      <dgm:t>
        <a:bodyPr/>
        <a:lstStyle/>
        <a:p>
          <a:endParaRPr lang="en-US"/>
        </a:p>
      </dgm:t>
    </dgm:pt>
    <dgm:pt modelId="{C000A9D7-FF3B-4A7F-88D5-AC867F7E6AC5}">
      <dgm:prSet/>
      <dgm:spPr/>
      <dgm:t>
        <a:bodyPr/>
        <a:lstStyle/>
        <a:p>
          <a:r>
            <a:rPr lang="en-US" dirty="0" smtClean="0"/>
            <a:t>lets distance between </a:t>
          </a:r>
          <a:r>
            <a:rPr lang="en-US" b="1" dirty="0" smtClean="0"/>
            <a:t>P </a:t>
          </a:r>
          <a:r>
            <a:rPr lang="en-US" b="0" dirty="0" smtClean="0"/>
            <a:t>to </a:t>
          </a:r>
          <a:r>
            <a:rPr lang="en-US" b="1" dirty="0" smtClean="0"/>
            <a:t>D3 = 12 units</a:t>
          </a:r>
          <a:endParaRPr lang="en-US" dirty="0"/>
        </a:p>
      </dgm:t>
      <dgm:extLst/>
    </dgm:pt>
    <dgm:pt modelId="{C3B63136-841F-4A96-98D0-F69FD1B13A87}" type="parTrans" cxnId="{EC697F93-46AD-40A7-9520-342650919BDA}">
      <dgm:prSet/>
      <dgm:spPr/>
      <dgm:t>
        <a:bodyPr/>
        <a:lstStyle/>
        <a:p>
          <a:endParaRPr lang="en-US"/>
        </a:p>
      </dgm:t>
    </dgm:pt>
    <dgm:pt modelId="{04E84861-4FC2-447B-85B4-0A4AC6204822}" type="sibTrans" cxnId="{EC697F93-46AD-40A7-9520-342650919BDA}">
      <dgm:prSet/>
      <dgm:spPr/>
      <dgm:t>
        <a:bodyPr/>
        <a:lstStyle/>
        <a:p>
          <a:endParaRPr lang="en-US"/>
        </a:p>
      </dgm:t>
    </dgm:pt>
    <dgm:pt modelId="{87E41B68-1497-465D-AB71-DE23336B4B27}">
      <dgm:prSet/>
      <dgm:spPr/>
      <dgm:t>
        <a:bodyPr/>
        <a:lstStyle/>
        <a:p>
          <a:r>
            <a:rPr lang="en-US" dirty="0" smtClean="0"/>
            <a:t>Then our system should get the decision that as from P to D2 distance is less and less traffic according to google map so delivery boy can reach there more quick and complete the delivery</a:t>
          </a:r>
          <a:endParaRPr lang="en-US" dirty="0"/>
        </a:p>
      </dgm:t>
      <dgm:extLst/>
    </dgm:pt>
    <dgm:pt modelId="{9FFDA384-C6B4-4455-895C-0FE96BE9B761}" type="parTrans" cxnId="{D714B3EA-ECD5-43DF-8103-2613F021D8C3}">
      <dgm:prSet/>
      <dgm:spPr/>
      <dgm:t>
        <a:bodyPr/>
        <a:lstStyle/>
        <a:p>
          <a:endParaRPr lang="en-US"/>
        </a:p>
      </dgm:t>
    </dgm:pt>
    <dgm:pt modelId="{E685A9A4-2044-403B-8FC7-498D3D573143}" type="sibTrans" cxnId="{D714B3EA-ECD5-43DF-8103-2613F021D8C3}">
      <dgm:prSet/>
      <dgm:spPr/>
      <dgm:t>
        <a:bodyPr/>
        <a:lstStyle/>
        <a:p>
          <a:endParaRPr lang="en-US"/>
        </a:p>
      </dgm:t>
    </dgm:pt>
    <dgm:pt modelId="{E17807EF-8E80-4E43-B68C-9B64475EEF66}">
      <dgm:prSet/>
      <dgm:spPr/>
      <dgm:t>
        <a:bodyPr/>
        <a:lstStyle/>
        <a:p>
          <a:pPr rtl="0"/>
          <a:r>
            <a:rPr lang="en-US" dirty="0" smtClean="0"/>
            <a:t>SOMETHING</a:t>
          </a:r>
          <a:endParaRPr lang="en-US" dirty="0"/>
        </a:p>
      </dgm:t>
      <dgm:extLst/>
    </dgm:pt>
    <dgm:pt modelId="{00DDF8AE-4574-4525-86D8-CE7F393983E7}" type="parTrans" cxnId="{79200B41-444E-442D-B2C6-F2BE627DE7A9}">
      <dgm:prSet/>
      <dgm:spPr/>
      <dgm:t>
        <a:bodyPr/>
        <a:lstStyle/>
        <a:p>
          <a:endParaRPr lang="en-US"/>
        </a:p>
      </dgm:t>
    </dgm:pt>
    <dgm:pt modelId="{0068A2F9-7FE4-4F86-89D9-71DFFAFAFCC8}" type="sibTrans" cxnId="{79200B41-444E-442D-B2C6-F2BE627DE7A9}">
      <dgm:prSet/>
      <dgm:spPr/>
      <dgm:t>
        <a:bodyPr/>
        <a:lstStyle/>
        <a:p>
          <a:endParaRPr lang="en-US"/>
        </a:p>
      </dgm:t>
    </dgm:pt>
    <dgm:pt modelId="{CD82A210-BDAC-4031-BA37-D2F8C8815159}">
      <dgm:prSet/>
      <dgm:spPr/>
      <dgm:t>
        <a:bodyPr/>
        <a:lstStyle/>
        <a:p>
          <a:pPr rtl="0"/>
          <a:r>
            <a:rPr lang="en-US" dirty="0" smtClean="0"/>
            <a:t>SOMETHING</a:t>
          </a:r>
          <a:endParaRPr lang="en-US" dirty="0"/>
        </a:p>
      </dgm:t>
      <dgm:extLst/>
    </dgm:pt>
    <dgm:pt modelId="{73473D5E-BE93-45A7-AE9C-5B8DA9B3E83E}" type="parTrans" cxnId="{2FB4CECC-2A15-4295-AC9A-2D2189B897AC}">
      <dgm:prSet/>
      <dgm:spPr/>
      <dgm:t>
        <a:bodyPr/>
        <a:lstStyle/>
        <a:p>
          <a:endParaRPr lang="en-US"/>
        </a:p>
      </dgm:t>
    </dgm:pt>
    <dgm:pt modelId="{4E754560-29FC-4137-8866-39631D160559}" type="sibTrans" cxnId="{2FB4CECC-2A15-4295-AC9A-2D2189B897AC}">
      <dgm:prSet/>
      <dgm:spPr/>
      <dgm:t>
        <a:bodyPr/>
        <a:lstStyle/>
        <a:p>
          <a:endParaRPr lang="en-US"/>
        </a:p>
      </dgm:t>
    </dgm:pt>
    <dgm:pt modelId="{532457B6-72D1-485D-9492-907580CB6355}">
      <dgm:prSet/>
      <dgm:spPr/>
      <dgm:t>
        <a:bodyPr/>
        <a:lstStyle/>
        <a:p>
          <a:pPr rtl="0"/>
          <a:r>
            <a:rPr lang="en-US" dirty="0" smtClean="0"/>
            <a:t>SOMETHING</a:t>
          </a:r>
          <a:endParaRPr lang="en-US" dirty="0"/>
        </a:p>
      </dgm:t>
      <dgm:extLst/>
    </dgm:pt>
    <dgm:pt modelId="{D531A1A4-9DA0-401A-BAA5-136E3A554468}" type="parTrans" cxnId="{73EEF564-4A62-4CDF-8DA5-F069ABBCFDA4}">
      <dgm:prSet/>
      <dgm:spPr/>
      <dgm:t>
        <a:bodyPr/>
        <a:lstStyle/>
        <a:p>
          <a:endParaRPr lang="en-US"/>
        </a:p>
      </dgm:t>
    </dgm:pt>
    <dgm:pt modelId="{8BE1154C-860C-441A-A6D4-32D93F8A54DA}" type="sibTrans" cxnId="{73EEF564-4A62-4CDF-8DA5-F069ABBCFDA4}">
      <dgm:prSet/>
      <dgm:spPr/>
      <dgm:t>
        <a:bodyPr/>
        <a:lstStyle/>
        <a:p>
          <a:endParaRPr lang="en-US"/>
        </a:p>
      </dgm:t>
    </dgm:pt>
    <dgm:pt modelId="{2E3A9112-8C19-4323-B060-6DB26E72A280}">
      <dgm:prSet/>
      <dgm:spPr/>
      <dgm:t>
        <a:bodyPr/>
        <a:lstStyle/>
        <a:p>
          <a:pPr rtl="0"/>
          <a:r>
            <a:rPr lang="en-US" dirty="0" smtClean="0"/>
            <a:t>SOMETHING</a:t>
          </a:r>
          <a:endParaRPr lang="en-US" dirty="0"/>
        </a:p>
      </dgm:t>
      <dgm:extLst/>
    </dgm:pt>
    <dgm:pt modelId="{8D9D33BD-FF5E-47E9-AA39-811CB10134F2}" type="parTrans" cxnId="{9D7B12EC-035B-4C29-A80D-81C9B052642B}">
      <dgm:prSet/>
      <dgm:spPr/>
      <dgm:t>
        <a:bodyPr/>
        <a:lstStyle/>
        <a:p>
          <a:endParaRPr lang="en-US"/>
        </a:p>
      </dgm:t>
    </dgm:pt>
    <dgm:pt modelId="{06B5E503-1DB8-4FCA-9911-E616D58933C8}" type="sibTrans" cxnId="{9D7B12EC-035B-4C29-A80D-81C9B052642B}">
      <dgm:prSet/>
      <dgm:spPr/>
      <dgm:t>
        <a:bodyPr/>
        <a:lstStyle/>
        <a:p>
          <a:endParaRPr lang="en-US"/>
        </a:p>
      </dgm:t>
    </dgm:pt>
    <dgm:pt modelId="{EA1B000D-2127-4696-900F-C54E28DF63A0}" type="pres">
      <dgm:prSet presAssocID="{6D20642A-8D31-472A-9428-B36AAD0C224E}" presName="Name0" presStyleCnt="0">
        <dgm:presLayoutVars>
          <dgm:dir/>
          <dgm:animLvl val="lvl"/>
          <dgm:resizeHandles val="exact"/>
        </dgm:presLayoutVars>
      </dgm:prSet>
      <dgm:spPr/>
      <dgm:t>
        <a:bodyPr/>
        <a:lstStyle/>
        <a:p>
          <a:endParaRPr lang="en-US"/>
        </a:p>
      </dgm:t>
    </dgm:pt>
    <dgm:pt modelId="{B3BEF094-0FAE-4306-8575-FB49452B8BD1}" type="pres">
      <dgm:prSet presAssocID="{3A1142AA-F02C-440C-A20B-CD4E583592C4}" presName="linNode" presStyleCnt="0"/>
      <dgm:spPr/>
    </dgm:pt>
    <dgm:pt modelId="{AF5A7C58-1E1E-48BA-8508-716094A6286A}" type="pres">
      <dgm:prSet presAssocID="{3A1142AA-F02C-440C-A20B-CD4E583592C4}" presName="parTx" presStyleLbl="revTx" presStyleIdx="0" presStyleCnt="2">
        <dgm:presLayoutVars>
          <dgm:chMax val="1"/>
          <dgm:bulletEnabled val="1"/>
        </dgm:presLayoutVars>
      </dgm:prSet>
      <dgm:spPr/>
      <dgm:t>
        <a:bodyPr/>
        <a:lstStyle/>
        <a:p>
          <a:endParaRPr lang="en-US"/>
        </a:p>
      </dgm:t>
    </dgm:pt>
    <dgm:pt modelId="{0EEC845C-3530-48F4-BD24-1719D012006C}" type="pres">
      <dgm:prSet presAssocID="{3A1142AA-F02C-440C-A20B-CD4E583592C4}" presName="bracket" presStyleLbl="parChTrans1D1" presStyleIdx="0" presStyleCnt="2"/>
      <dgm:spPr/>
      <dgm:extLst>
        <a:ext uri="{E40237B7-FDA0-4F09-8148-C483321AD2D9}">
          <dgm14:cNvPr xmlns:dgm14="http://schemas.microsoft.com/office/drawing/2010/diagram" id="0" name="" title="Curved line between block title #1 and list"/>
        </a:ext>
      </dgm:extLst>
    </dgm:pt>
    <dgm:pt modelId="{158160FA-10E1-4AE1-B1F5-1ACDF5EBF618}" type="pres">
      <dgm:prSet presAssocID="{3A1142AA-F02C-440C-A20B-CD4E583592C4}" presName="spH" presStyleCnt="0"/>
      <dgm:spPr/>
    </dgm:pt>
    <dgm:pt modelId="{35ADFA93-5AE1-4300-98B4-224DCA164C86}" type="pres">
      <dgm:prSet presAssocID="{3A1142AA-F02C-440C-A20B-CD4E583592C4}" presName="desTx" presStyleLbl="node1" presStyleIdx="0" presStyleCnt="2">
        <dgm:presLayoutVars>
          <dgm:bulletEnabled val="1"/>
        </dgm:presLayoutVars>
      </dgm:prSet>
      <dgm:spPr/>
      <dgm:t>
        <a:bodyPr/>
        <a:lstStyle/>
        <a:p>
          <a:endParaRPr lang="en-US"/>
        </a:p>
      </dgm:t>
    </dgm:pt>
    <dgm:pt modelId="{09A6EF6C-8A7C-4DBF-8622-5E9495183A2C}" type="pres">
      <dgm:prSet presAssocID="{086BA6C7-59D9-45D0-AE48-E2B302A22A0D}" presName="spV" presStyleCnt="0"/>
      <dgm:spPr/>
    </dgm:pt>
    <dgm:pt modelId="{25C54176-8707-4A0D-B3F8-1EF87D756E4A}" type="pres">
      <dgm:prSet presAssocID="{F4F55651-5F51-40C8-8770-BD2EC2BFAF99}" presName="linNode" presStyleCnt="0"/>
      <dgm:spPr/>
    </dgm:pt>
    <dgm:pt modelId="{07163CC2-520F-4EB6-BF05-8AC935C6402C}" type="pres">
      <dgm:prSet presAssocID="{F4F55651-5F51-40C8-8770-BD2EC2BFAF99}" presName="parTx" presStyleLbl="revTx" presStyleIdx="1" presStyleCnt="2">
        <dgm:presLayoutVars>
          <dgm:chMax val="1"/>
          <dgm:bulletEnabled val="1"/>
        </dgm:presLayoutVars>
      </dgm:prSet>
      <dgm:spPr/>
      <dgm:t>
        <a:bodyPr/>
        <a:lstStyle/>
        <a:p>
          <a:endParaRPr lang="en-US"/>
        </a:p>
      </dgm:t>
    </dgm:pt>
    <dgm:pt modelId="{7DD85E6F-421F-4C82-A989-B5C36B9947D1}" type="pres">
      <dgm:prSet presAssocID="{F4F55651-5F51-40C8-8770-BD2EC2BFAF99}" presName="bracket" presStyleLbl="parChTrans1D1" presStyleIdx="1" presStyleCnt="2"/>
      <dgm:spPr/>
      <dgm:extLst>
        <a:ext uri="{E40237B7-FDA0-4F09-8148-C483321AD2D9}">
          <dgm14:cNvPr xmlns:dgm14="http://schemas.microsoft.com/office/drawing/2010/diagram" id="0" name="" title="Curved line between block title #2 and list"/>
        </a:ext>
      </dgm:extLst>
    </dgm:pt>
    <dgm:pt modelId="{A8345F4A-353D-4E8F-BD28-FAEB71EA20CC}" type="pres">
      <dgm:prSet presAssocID="{F4F55651-5F51-40C8-8770-BD2EC2BFAF99}" presName="spH" presStyleCnt="0"/>
      <dgm:spPr/>
    </dgm:pt>
    <dgm:pt modelId="{0144339A-BDD0-4E12-90B3-F92FF95125F4}" type="pres">
      <dgm:prSet presAssocID="{F4F55651-5F51-40C8-8770-BD2EC2BFAF99}" presName="desTx" presStyleLbl="node1" presStyleIdx="1" presStyleCnt="2">
        <dgm:presLayoutVars>
          <dgm:bulletEnabled val="1"/>
        </dgm:presLayoutVars>
      </dgm:prSet>
      <dgm:spPr/>
      <dgm:t>
        <a:bodyPr/>
        <a:lstStyle/>
        <a:p>
          <a:endParaRPr lang="en-US"/>
        </a:p>
      </dgm:t>
    </dgm:pt>
  </dgm:ptLst>
  <dgm:cxnLst>
    <dgm:cxn modelId="{01C4766B-AEA2-459C-AEE0-8FA4FDEE259D}" srcId="{F4F55651-5F51-40C8-8770-BD2EC2BFAF99}" destId="{A48832F8-7FC7-47E9-A9D8-0466E63FFBD3}" srcOrd="1" destOrd="0" parTransId="{56B75513-24EB-4C38-B45E-BB5325A70FBF}" sibTransId="{50D2B226-636F-4F78-A849-B18CD61FCAF0}"/>
    <dgm:cxn modelId="{B7D20D34-7C5C-46F1-A107-F6ED46CD0433}" type="presOf" srcId="{87E41B68-1497-465D-AB71-DE23336B4B27}" destId="{0144339A-BDD0-4E12-90B3-F92FF95125F4}" srcOrd="0" destOrd="5" presId="urn:diagrams.loki3.com/BracketList+Icon"/>
    <dgm:cxn modelId="{02E23B5F-EF9D-4E51-980E-ABF26198AA4F}" type="presOf" srcId="{00EA6FAC-F1E6-4BEB-86A3-175B40E4C9F8}" destId="{0144339A-BDD0-4E12-90B3-F92FF95125F4}" srcOrd="0" destOrd="0" presId="urn:diagrams.loki3.com/BracketList+Icon"/>
    <dgm:cxn modelId="{070B2B3E-F7DC-4326-8C3B-EDE7F746EB19}" srcId="{F4F55651-5F51-40C8-8770-BD2EC2BFAF99}" destId="{BFADE469-B5A0-4E54-8528-B02D7286E9F6}" srcOrd="2" destOrd="0" parTransId="{AFC7C7BA-4AD8-40EC-89ED-4E11E3EE68BA}" sibTransId="{F11412ED-DDC9-4FF7-AD37-738B1DF098BB}"/>
    <dgm:cxn modelId="{DA55A4EA-0457-4163-8066-71CA8B8CA9CE}" srcId="{F4F55651-5F51-40C8-8770-BD2EC2BFAF99}" destId="{37E0FAB6-18AB-427D-AB96-A17EB7D85B9F}" srcOrd="3" destOrd="0" parTransId="{FF449E5D-FEE3-4451-97D4-3742FE8337C7}" sibTransId="{EF9AC2C7-5148-4170-9C91-963CEB805D08}"/>
    <dgm:cxn modelId="{2FB4CECC-2A15-4295-AC9A-2D2189B897AC}" srcId="{3A1142AA-F02C-440C-A20B-CD4E583592C4}" destId="{CD82A210-BDAC-4031-BA37-D2F8C8815159}" srcOrd="2" destOrd="0" parTransId="{73473D5E-BE93-45A7-AE9C-5B8DA9B3E83E}" sibTransId="{4E754560-29FC-4137-8866-39631D160559}"/>
    <dgm:cxn modelId="{BE18331F-2C92-4317-A809-3C1BFE6CE63F}" type="presOf" srcId="{E17807EF-8E80-4E43-B68C-9B64475EEF66}" destId="{35ADFA93-5AE1-4300-98B4-224DCA164C86}" srcOrd="0" destOrd="1" presId="urn:diagrams.loki3.com/BracketList+Icon"/>
    <dgm:cxn modelId="{DEE58614-62BC-4337-8B1D-1AFE93E931A4}" type="presOf" srcId="{C000A9D7-FF3B-4A7F-88D5-AC867F7E6AC5}" destId="{0144339A-BDD0-4E12-90B3-F92FF95125F4}" srcOrd="0" destOrd="4" presId="urn:diagrams.loki3.com/BracketList+Icon"/>
    <dgm:cxn modelId="{CDFF834D-F5D3-4611-BC61-B18B0486EF9E}" type="presOf" srcId="{37E0FAB6-18AB-427D-AB96-A17EB7D85B9F}" destId="{0144339A-BDD0-4E12-90B3-F92FF95125F4}" srcOrd="0" destOrd="3" presId="urn:diagrams.loki3.com/BracketList+Icon"/>
    <dgm:cxn modelId="{CADF46E7-2C96-4EA6-B490-4459B4D95F64}" type="presOf" srcId="{9ECE29AA-3D7A-4F05-B007-F023049B5A76}" destId="{35ADFA93-5AE1-4300-98B4-224DCA164C86}" srcOrd="0" destOrd="0" presId="urn:diagrams.loki3.com/BracketList+Icon"/>
    <dgm:cxn modelId="{DD3AF1E2-0F14-46AD-935E-297219354722}" type="presOf" srcId="{CD82A210-BDAC-4031-BA37-D2F8C8815159}" destId="{35ADFA93-5AE1-4300-98B4-224DCA164C86}" srcOrd="0" destOrd="2" presId="urn:diagrams.loki3.com/BracketList+Icon"/>
    <dgm:cxn modelId="{0088AECE-EBA4-4815-B2F6-DFFB4062E518}" srcId="{6D20642A-8D31-472A-9428-B36AAD0C224E}" destId="{F4F55651-5F51-40C8-8770-BD2EC2BFAF99}" srcOrd="1" destOrd="0" parTransId="{C228D2F6-0EF7-4C51-9B4F-A5D0B2F3324C}" sibTransId="{1972CEC8-FF7A-42DB-86D3-25E61E338DDF}"/>
    <dgm:cxn modelId="{EC697F93-46AD-40A7-9520-342650919BDA}" srcId="{F4F55651-5F51-40C8-8770-BD2EC2BFAF99}" destId="{C000A9D7-FF3B-4A7F-88D5-AC867F7E6AC5}" srcOrd="4" destOrd="0" parTransId="{C3B63136-841F-4A96-98D0-F69FD1B13A87}" sibTransId="{04E84861-4FC2-447B-85B4-0A4AC6204822}"/>
    <dgm:cxn modelId="{79200B41-444E-442D-B2C6-F2BE627DE7A9}" srcId="{3A1142AA-F02C-440C-A20B-CD4E583592C4}" destId="{E17807EF-8E80-4E43-B68C-9B64475EEF66}" srcOrd="1" destOrd="0" parTransId="{00DDF8AE-4574-4525-86D8-CE7F393983E7}" sibTransId="{0068A2F9-7FE4-4F86-89D9-71DFFAFAFCC8}"/>
    <dgm:cxn modelId="{A1380061-A508-4C76-97E3-63752147638E}" srcId="{3A1142AA-F02C-440C-A20B-CD4E583592C4}" destId="{9ECE29AA-3D7A-4F05-B007-F023049B5A76}" srcOrd="0" destOrd="0" parTransId="{FFBB2179-9047-4646-A322-17FD5065B3E1}" sibTransId="{0B3FCF83-3338-42AB-9CE8-659CF0A13F31}"/>
    <dgm:cxn modelId="{38820A64-151A-4250-8D0B-49B172208ED6}" type="presOf" srcId="{A48832F8-7FC7-47E9-A9D8-0466E63FFBD3}" destId="{0144339A-BDD0-4E12-90B3-F92FF95125F4}" srcOrd="0" destOrd="1" presId="urn:diagrams.loki3.com/BracketList+Icon"/>
    <dgm:cxn modelId="{5B2D2D3B-EABC-4E48-9873-7B462C95EB54}" type="presOf" srcId="{2E3A9112-8C19-4323-B060-6DB26E72A280}" destId="{35ADFA93-5AE1-4300-98B4-224DCA164C86}" srcOrd="0" destOrd="4" presId="urn:diagrams.loki3.com/BracketList+Icon"/>
    <dgm:cxn modelId="{3A6C7BAF-2481-495D-834C-A374DBCA5FB8}" type="presOf" srcId="{F4F55651-5F51-40C8-8770-BD2EC2BFAF99}" destId="{07163CC2-520F-4EB6-BF05-8AC935C6402C}" srcOrd="0" destOrd="0" presId="urn:diagrams.loki3.com/BracketList+Icon"/>
    <dgm:cxn modelId="{73EEF564-4A62-4CDF-8DA5-F069ABBCFDA4}" srcId="{3A1142AA-F02C-440C-A20B-CD4E583592C4}" destId="{532457B6-72D1-485D-9492-907580CB6355}" srcOrd="3" destOrd="0" parTransId="{D531A1A4-9DA0-401A-BAA5-136E3A554468}" sibTransId="{8BE1154C-860C-441A-A6D4-32D93F8A54DA}"/>
    <dgm:cxn modelId="{2176AA22-079E-4537-B2B3-41C822F03530}" srcId="{F4F55651-5F51-40C8-8770-BD2EC2BFAF99}" destId="{00EA6FAC-F1E6-4BEB-86A3-175B40E4C9F8}" srcOrd="0" destOrd="0" parTransId="{39B574F4-49AD-4267-8044-9FB3F371F6A4}" sibTransId="{85B8F8CA-DD1E-480D-898A-3C924128A190}"/>
    <dgm:cxn modelId="{F56DD32E-81FD-446C-8145-0D990F0204E7}" srcId="{6D20642A-8D31-472A-9428-B36AAD0C224E}" destId="{3A1142AA-F02C-440C-A20B-CD4E583592C4}" srcOrd="0" destOrd="0" parTransId="{C177DC08-8AAB-41E5-A2F8-55A683A2449A}" sibTransId="{086BA6C7-59D9-45D0-AE48-E2B302A22A0D}"/>
    <dgm:cxn modelId="{617668CB-002E-422A-B5DE-239D0006F11D}" type="presOf" srcId="{532457B6-72D1-485D-9492-907580CB6355}" destId="{35ADFA93-5AE1-4300-98B4-224DCA164C86}" srcOrd="0" destOrd="3" presId="urn:diagrams.loki3.com/BracketList+Icon"/>
    <dgm:cxn modelId="{2A6CDD50-AABE-4EF6-AF02-4BFD29AE7BAF}" type="presOf" srcId="{BFADE469-B5A0-4E54-8528-B02D7286E9F6}" destId="{0144339A-BDD0-4E12-90B3-F92FF95125F4}" srcOrd="0" destOrd="2" presId="urn:diagrams.loki3.com/BracketList+Icon"/>
    <dgm:cxn modelId="{C41F93B8-0C46-40AF-ADC4-4E4012C48CA7}" type="presOf" srcId="{6D20642A-8D31-472A-9428-B36AAD0C224E}" destId="{EA1B000D-2127-4696-900F-C54E28DF63A0}" srcOrd="0" destOrd="0" presId="urn:diagrams.loki3.com/BracketList+Icon"/>
    <dgm:cxn modelId="{9D7B12EC-035B-4C29-A80D-81C9B052642B}" srcId="{3A1142AA-F02C-440C-A20B-CD4E583592C4}" destId="{2E3A9112-8C19-4323-B060-6DB26E72A280}" srcOrd="4" destOrd="0" parTransId="{8D9D33BD-FF5E-47E9-AA39-811CB10134F2}" sibTransId="{06B5E503-1DB8-4FCA-9911-E616D58933C8}"/>
    <dgm:cxn modelId="{C6C5C4C5-9AC1-42A1-87F8-089E32AE26AE}" type="presOf" srcId="{3A1142AA-F02C-440C-A20B-CD4E583592C4}" destId="{AF5A7C58-1E1E-48BA-8508-716094A6286A}" srcOrd="0" destOrd="0" presId="urn:diagrams.loki3.com/BracketList+Icon"/>
    <dgm:cxn modelId="{D714B3EA-ECD5-43DF-8103-2613F021D8C3}" srcId="{F4F55651-5F51-40C8-8770-BD2EC2BFAF99}" destId="{87E41B68-1497-465D-AB71-DE23336B4B27}" srcOrd="5" destOrd="0" parTransId="{9FFDA384-C6B4-4455-895C-0FE96BE9B761}" sibTransId="{E685A9A4-2044-403B-8FC7-498D3D573143}"/>
    <dgm:cxn modelId="{3F168F64-1C98-4D97-907C-2246FF5601A4}" type="presParOf" srcId="{EA1B000D-2127-4696-900F-C54E28DF63A0}" destId="{B3BEF094-0FAE-4306-8575-FB49452B8BD1}" srcOrd="0" destOrd="0" presId="urn:diagrams.loki3.com/BracketList+Icon"/>
    <dgm:cxn modelId="{45239CA5-D9E9-43A9-B3DA-83527E0E7FA3}" type="presParOf" srcId="{B3BEF094-0FAE-4306-8575-FB49452B8BD1}" destId="{AF5A7C58-1E1E-48BA-8508-716094A6286A}" srcOrd="0" destOrd="0" presId="urn:diagrams.loki3.com/BracketList+Icon"/>
    <dgm:cxn modelId="{63E69295-8C93-425C-9D5B-E3E8AB00A41D}" type="presParOf" srcId="{B3BEF094-0FAE-4306-8575-FB49452B8BD1}" destId="{0EEC845C-3530-48F4-BD24-1719D012006C}" srcOrd="1" destOrd="0" presId="urn:diagrams.loki3.com/BracketList+Icon"/>
    <dgm:cxn modelId="{9059FC3C-1D6D-475B-850C-1CC8CC576E2C}" type="presParOf" srcId="{B3BEF094-0FAE-4306-8575-FB49452B8BD1}" destId="{158160FA-10E1-4AE1-B1F5-1ACDF5EBF618}" srcOrd="2" destOrd="0" presId="urn:diagrams.loki3.com/BracketList+Icon"/>
    <dgm:cxn modelId="{083AC557-0504-4D66-995C-05C90FD72DD8}" type="presParOf" srcId="{B3BEF094-0FAE-4306-8575-FB49452B8BD1}" destId="{35ADFA93-5AE1-4300-98B4-224DCA164C86}" srcOrd="3" destOrd="0" presId="urn:diagrams.loki3.com/BracketList+Icon"/>
    <dgm:cxn modelId="{638F350A-9E3A-400B-9CFE-0D81A7F8D442}" type="presParOf" srcId="{EA1B000D-2127-4696-900F-C54E28DF63A0}" destId="{09A6EF6C-8A7C-4DBF-8622-5E9495183A2C}" srcOrd="1" destOrd="0" presId="urn:diagrams.loki3.com/BracketList+Icon"/>
    <dgm:cxn modelId="{8065E1E2-4680-4A2F-ABA9-2B08526317D0}" type="presParOf" srcId="{EA1B000D-2127-4696-900F-C54E28DF63A0}" destId="{25C54176-8707-4A0D-B3F8-1EF87D756E4A}" srcOrd="2" destOrd="0" presId="urn:diagrams.loki3.com/BracketList+Icon"/>
    <dgm:cxn modelId="{9B5EFFFA-25D1-40D6-B677-4EC629BF4472}" type="presParOf" srcId="{25C54176-8707-4A0D-B3F8-1EF87D756E4A}" destId="{07163CC2-520F-4EB6-BF05-8AC935C6402C}" srcOrd="0" destOrd="0" presId="urn:diagrams.loki3.com/BracketList+Icon"/>
    <dgm:cxn modelId="{16E99F4F-D75C-4824-A98D-ACC238450C7F}" type="presParOf" srcId="{25C54176-8707-4A0D-B3F8-1EF87D756E4A}" destId="{7DD85E6F-421F-4C82-A989-B5C36B9947D1}" srcOrd="1" destOrd="0" presId="urn:diagrams.loki3.com/BracketList+Icon"/>
    <dgm:cxn modelId="{444FAD9F-0AAA-4DBA-8763-7A05F99F88DB}" type="presParOf" srcId="{25C54176-8707-4A0D-B3F8-1EF87D756E4A}" destId="{A8345F4A-353D-4E8F-BD28-FAEB71EA20CC}" srcOrd="2" destOrd="0" presId="urn:diagrams.loki3.com/BracketList+Icon"/>
    <dgm:cxn modelId="{09A91D08-0BBC-4E08-AA34-F8BE0330727F}" type="presParOf" srcId="{25C54176-8707-4A0D-B3F8-1EF87D756E4A}" destId="{0144339A-BDD0-4E12-90B3-F92FF95125F4}"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39D817-A9A6-49AC-91C3-9A9029A1C92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785A8E3F-6673-43E5-BA9F-91131A0B389E}">
      <dgm:prSet/>
      <dgm:spPr/>
      <dgm:t>
        <a:bodyPr/>
        <a:lstStyle/>
        <a:p>
          <a:pPr rtl="0"/>
          <a:r>
            <a:rPr lang="en-US" dirty="0" smtClean="0">
              <a:solidFill>
                <a:schemeClr val="tx1"/>
              </a:solidFill>
            </a:rPr>
            <a:t>HTML5</a:t>
          </a:r>
          <a:endParaRPr lang="en-US" dirty="0">
            <a:solidFill>
              <a:schemeClr val="tx1"/>
            </a:solidFill>
          </a:endParaRPr>
        </a:p>
      </dgm:t>
      <dgm:extLst>
        <a:ext uri="{E40237B7-FDA0-4F09-8148-C483321AD2D9}">
          <dgm14:cNvPr xmlns:dgm14="http://schemas.microsoft.com/office/drawing/2010/diagram" id="0" name="" title="Level 1 label and status"/>
        </a:ext>
      </dgm:extLst>
    </dgm:pt>
    <dgm:pt modelId="{A332B8CB-171B-415A-B566-B7038C8A9487}" type="parTrans" cxnId="{8196746A-1BB9-47D0-98BC-902F5A2B3EAC}">
      <dgm:prSet/>
      <dgm:spPr/>
      <dgm:t>
        <a:bodyPr/>
        <a:lstStyle/>
        <a:p>
          <a:endParaRPr lang="en-US">
            <a:solidFill>
              <a:schemeClr val="tx1"/>
            </a:solidFill>
          </a:endParaRPr>
        </a:p>
      </dgm:t>
    </dgm:pt>
    <dgm:pt modelId="{AAB13DBF-F1C2-4C94-AED4-855794292BE7}" type="sibTrans" cxnId="{8196746A-1BB9-47D0-98BC-902F5A2B3EAC}">
      <dgm:prSet/>
      <dgm:spPr/>
      <dgm:t>
        <a:bodyPr/>
        <a:lstStyle/>
        <a:p>
          <a:endParaRPr lang="en-US">
            <a:solidFill>
              <a:schemeClr val="tx1"/>
            </a:solidFill>
          </a:endParaRPr>
        </a:p>
      </dgm:t>
      <dgm:extLst>
        <a:ext uri="{E40237B7-FDA0-4F09-8148-C483321AD2D9}">
          <dgm14:cNvPr xmlns:dgm14="http://schemas.microsoft.com/office/drawing/2010/diagram" id="0" name="" title="Curve"/>
        </a:ext>
      </dgm:extLst>
    </dgm:pt>
    <dgm:pt modelId="{FCFBC764-D8CE-44F5-8F4E-BD7B9AE01BBC}">
      <dgm:prSet/>
      <dgm:spPr/>
      <dgm:t>
        <a:bodyPr/>
        <a:lstStyle/>
        <a:p>
          <a:pPr rtl="0"/>
          <a:r>
            <a:rPr lang="en-US" dirty="0" smtClean="0">
              <a:solidFill>
                <a:schemeClr val="tx1"/>
              </a:solidFill>
            </a:rPr>
            <a:t>CSS</a:t>
          </a:r>
          <a:endParaRPr lang="en-US" dirty="0">
            <a:solidFill>
              <a:schemeClr val="tx1"/>
            </a:solidFill>
          </a:endParaRPr>
        </a:p>
      </dgm:t>
      <dgm:extLst>
        <a:ext uri="{E40237B7-FDA0-4F09-8148-C483321AD2D9}">
          <dgm14:cNvPr xmlns:dgm14="http://schemas.microsoft.com/office/drawing/2010/diagram" id="0" name="" title="Level 2 label and status"/>
        </a:ext>
      </dgm:extLst>
    </dgm:pt>
    <dgm:pt modelId="{53E44837-C6E0-400B-9EF7-D8C370B3B03A}" type="parTrans" cxnId="{EB388E2F-2DDD-4233-9E3F-F2A75D16890B}">
      <dgm:prSet/>
      <dgm:spPr/>
      <dgm:t>
        <a:bodyPr/>
        <a:lstStyle/>
        <a:p>
          <a:endParaRPr lang="en-US">
            <a:solidFill>
              <a:schemeClr val="tx1"/>
            </a:solidFill>
          </a:endParaRPr>
        </a:p>
      </dgm:t>
    </dgm:pt>
    <dgm:pt modelId="{6C9669B0-EE9E-45B8-85AC-B743C8A88238}" type="sibTrans" cxnId="{EB388E2F-2DDD-4233-9E3F-F2A75D16890B}">
      <dgm:prSet/>
      <dgm:spPr/>
      <dgm:t>
        <a:bodyPr/>
        <a:lstStyle/>
        <a:p>
          <a:endParaRPr lang="en-US">
            <a:solidFill>
              <a:schemeClr val="tx1"/>
            </a:solidFill>
          </a:endParaRPr>
        </a:p>
      </dgm:t>
    </dgm:pt>
    <dgm:pt modelId="{D959EC7B-38DB-48C6-B0F7-2516A839562C}">
      <dgm:prSet/>
      <dgm:spPr/>
      <dgm:t>
        <a:bodyPr/>
        <a:lstStyle/>
        <a:p>
          <a:pPr rtl="0"/>
          <a:r>
            <a:rPr lang="en-US" dirty="0" smtClean="0">
              <a:solidFill>
                <a:schemeClr val="tx1"/>
              </a:solidFill>
            </a:rPr>
            <a:t>JavaScript</a:t>
          </a:r>
          <a:endParaRPr lang="en-US" dirty="0">
            <a:solidFill>
              <a:schemeClr val="tx1"/>
            </a:solidFill>
          </a:endParaRPr>
        </a:p>
      </dgm:t>
      <dgm:extLst>
        <a:ext uri="{E40237B7-FDA0-4F09-8148-C483321AD2D9}">
          <dgm14:cNvPr xmlns:dgm14="http://schemas.microsoft.com/office/drawing/2010/diagram" id="0" name="" title="Level 3 label and status"/>
        </a:ext>
      </dgm:extLst>
    </dgm:pt>
    <dgm:pt modelId="{874D96F2-18BF-4C59-BBFE-0691D3BD6A93}" type="parTrans" cxnId="{3BD3D71B-7A9D-4761-B3C6-00B57F3DB706}">
      <dgm:prSet/>
      <dgm:spPr/>
      <dgm:t>
        <a:bodyPr/>
        <a:lstStyle/>
        <a:p>
          <a:endParaRPr lang="en-US">
            <a:solidFill>
              <a:schemeClr val="tx1"/>
            </a:solidFill>
          </a:endParaRPr>
        </a:p>
      </dgm:t>
    </dgm:pt>
    <dgm:pt modelId="{69A33F82-70E1-44CD-AD48-533C222CDAEB}" type="sibTrans" cxnId="{3BD3D71B-7A9D-4761-B3C6-00B57F3DB706}">
      <dgm:prSet/>
      <dgm:spPr/>
      <dgm:t>
        <a:bodyPr/>
        <a:lstStyle/>
        <a:p>
          <a:endParaRPr lang="en-US">
            <a:solidFill>
              <a:schemeClr val="tx1"/>
            </a:solidFill>
          </a:endParaRPr>
        </a:p>
      </dgm:t>
    </dgm:pt>
    <dgm:pt modelId="{48137C2E-0F5F-45DF-8913-10FB5607A612}">
      <dgm:prSet/>
      <dgm:spPr/>
      <dgm:t>
        <a:bodyPr/>
        <a:lstStyle/>
        <a:p>
          <a:pPr rtl="0"/>
          <a:r>
            <a:rPr lang="en-US" dirty="0" smtClean="0">
              <a:solidFill>
                <a:schemeClr val="tx1"/>
              </a:solidFill>
            </a:rPr>
            <a:t>In Python use of Pandas, Numpy and Matplotlib</a:t>
          </a:r>
          <a:endParaRPr lang="en-US" dirty="0">
            <a:solidFill>
              <a:schemeClr val="tx1"/>
            </a:solidFill>
          </a:endParaRPr>
        </a:p>
      </dgm:t>
      <dgm:extLst>
        <a:ext uri="{E40237B7-FDA0-4F09-8148-C483321AD2D9}">
          <dgm14:cNvPr xmlns:dgm14="http://schemas.microsoft.com/office/drawing/2010/diagram" id="0" name="" title="Level 4 label and status"/>
        </a:ext>
      </dgm:extLst>
    </dgm:pt>
    <dgm:pt modelId="{F003C707-4205-4204-8997-6F4FDC45BE6A}" type="parTrans" cxnId="{B795AE91-2CA6-4F02-A62F-36E6020F2D85}">
      <dgm:prSet/>
      <dgm:spPr/>
      <dgm:t>
        <a:bodyPr/>
        <a:lstStyle/>
        <a:p>
          <a:endParaRPr lang="en-US">
            <a:solidFill>
              <a:schemeClr val="tx1"/>
            </a:solidFill>
          </a:endParaRPr>
        </a:p>
      </dgm:t>
    </dgm:pt>
    <dgm:pt modelId="{6C44F14F-8498-4933-9CFA-CD58734FDFD0}" type="sibTrans" cxnId="{B795AE91-2CA6-4F02-A62F-36E6020F2D85}">
      <dgm:prSet/>
      <dgm:spPr/>
      <dgm:t>
        <a:bodyPr/>
        <a:lstStyle/>
        <a:p>
          <a:endParaRPr lang="en-US">
            <a:solidFill>
              <a:schemeClr val="tx1"/>
            </a:solidFill>
          </a:endParaRPr>
        </a:p>
      </dgm:t>
    </dgm:pt>
    <dgm:pt modelId="{C402745E-8C98-497E-BB6C-70FB14C3A79B}">
      <dgm:prSet/>
      <dgm:spPr/>
      <dgm:t>
        <a:bodyPr/>
        <a:lstStyle/>
        <a:p>
          <a:pPr rtl="0"/>
          <a:r>
            <a:rPr lang="en-US" dirty="0" smtClean="0">
              <a:solidFill>
                <a:schemeClr val="tx1"/>
              </a:solidFill>
            </a:rPr>
            <a:t>PostgreSQL</a:t>
          </a:r>
          <a:endParaRPr lang="en-US" dirty="0">
            <a:solidFill>
              <a:schemeClr val="tx1"/>
            </a:solidFill>
          </a:endParaRPr>
        </a:p>
      </dgm:t>
      <dgm:extLst>
        <a:ext uri="{E40237B7-FDA0-4F09-8148-C483321AD2D9}">
          <dgm14:cNvPr xmlns:dgm14="http://schemas.microsoft.com/office/drawing/2010/diagram" id="0" name="" title="Level 5 label and status"/>
        </a:ext>
      </dgm:extLst>
    </dgm:pt>
    <dgm:pt modelId="{E3196EAE-51B3-4DAE-B88F-7D2BE2DA4E9F}" type="parTrans" cxnId="{B3D93087-6524-4C77-B2F9-91B2BB98F39C}">
      <dgm:prSet/>
      <dgm:spPr/>
      <dgm:t>
        <a:bodyPr/>
        <a:lstStyle/>
        <a:p>
          <a:endParaRPr lang="en-US">
            <a:solidFill>
              <a:schemeClr val="tx1"/>
            </a:solidFill>
          </a:endParaRPr>
        </a:p>
      </dgm:t>
    </dgm:pt>
    <dgm:pt modelId="{EE77F66F-98BB-4DC7-A327-B4A5AADDBC44}" type="sibTrans" cxnId="{B3D93087-6524-4C77-B2F9-91B2BB98F39C}">
      <dgm:prSet/>
      <dgm:spPr/>
      <dgm:t>
        <a:bodyPr/>
        <a:lstStyle/>
        <a:p>
          <a:endParaRPr lang="en-US">
            <a:solidFill>
              <a:schemeClr val="tx1"/>
            </a:solidFill>
          </a:endParaRPr>
        </a:p>
      </dgm:t>
    </dgm:pt>
    <dgm:pt modelId="{DCFEF338-32DA-467C-9637-1E154DA359AC}">
      <dgm:prSet/>
      <dgm:spPr/>
      <dgm:t>
        <a:bodyPr/>
        <a:lstStyle/>
        <a:p>
          <a:pPr rtl="0"/>
          <a:r>
            <a:rPr lang="en-US" dirty="0" smtClean="0">
              <a:solidFill>
                <a:schemeClr val="tx1"/>
              </a:solidFill>
            </a:rPr>
            <a:t>Of course Django Framework</a:t>
          </a:r>
          <a:endParaRPr lang="en-US" dirty="0">
            <a:solidFill>
              <a:schemeClr val="tx1"/>
            </a:solidFill>
          </a:endParaRPr>
        </a:p>
      </dgm:t>
      <dgm:extLst>
        <a:ext uri="{E40237B7-FDA0-4F09-8148-C483321AD2D9}">
          <dgm14:cNvPr xmlns:dgm14="http://schemas.microsoft.com/office/drawing/2010/diagram" id="0" name="" title="Level 6 label and status"/>
        </a:ext>
      </dgm:extLst>
    </dgm:pt>
    <dgm:pt modelId="{73D4F724-962B-4AB8-BA92-9AA37E509086}" type="parTrans" cxnId="{898B20C3-9DFC-4A85-BB95-140B37F8753B}">
      <dgm:prSet/>
      <dgm:spPr/>
      <dgm:t>
        <a:bodyPr/>
        <a:lstStyle/>
        <a:p>
          <a:endParaRPr lang="en-US">
            <a:solidFill>
              <a:schemeClr val="tx1"/>
            </a:solidFill>
          </a:endParaRPr>
        </a:p>
      </dgm:t>
    </dgm:pt>
    <dgm:pt modelId="{21417551-1C51-4DCC-85CD-F1693C025D96}" type="sibTrans" cxnId="{898B20C3-9DFC-4A85-BB95-140B37F8753B}">
      <dgm:prSet/>
      <dgm:spPr/>
      <dgm:t>
        <a:bodyPr/>
        <a:lstStyle/>
        <a:p>
          <a:endParaRPr lang="en-US">
            <a:solidFill>
              <a:schemeClr val="tx1"/>
            </a:solidFill>
          </a:endParaRPr>
        </a:p>
      </dgm:t>
    </dgm:pt>
    <dgm:pt modelId="{2C55DA06-EC77-4AF4-A396-3D94F924D29A}" type="pres">
      <dgm:prSet presAssocID="{6539D817-A9A6-49AC-91C3-9A9029A1C922}" presName="Name0" presStyleCnt="0">
        <dgm:presLayoutVars>
          <dgm:chMax val="7"/>
          <dgm:chPref val="7"/>
          <dgm:dir/>
        </dgm:presLayoutVars>
      </dgm:prSet>
      <dgm:spPr/>
      <dgm:t>
        <a:bodyPr/>
        <a:lstStyle/>
        <a:p>
          <a:endParaRPr lang="en-US"/>
        </a:p>
      </dgm:t>
    </dgm:pt>
    <dgm:pt modelId="{E71FBC44-5B84-4635-AB49-C5691CF606A6}" type="pres">
      <dgm:prSet presAssocID="{6539D817-A9A6-49AC-91C3-9A9029A1C922}" presName="Name1" presStyleCnt="0"/>
      <dgm:spPr/>
    </dgm:pt>
    <dgm:pt modelId="{EB59A96A-CE84-462F-9493-155F11881A62}" type="pres">
      <dgm:prSet presAssocID="{6539D817-A9A6-49AC-91C3-9A9029A1C922}" presName="cycle" presStyleCnt="0"/>
      <dgm:spPr/>
    </dgm:pt>
    <dgm:pt modelId="{054915B1-085A-4ADC-B653-10081DCD0EA9}" type="pres">
      <dgm:prSet presAssocID="{6539D817-A9A6-49AC-91C3-9A9029A1C922}" presName="srcNode" presStyleLbl="node1" presStyleIdx="0" presStyleCnt="6"/>
      <dgm:spPr/>
    </dgm:pt>
    <dgm:pt modelId="{A5CCEC8E-9174-4C7D-B544-BBD17FE54CB3}" type="pres">
      <dgm:prSet presAssocID="{6539D817-A9A6-49AC-91C3-9A9029A1C922}" presName="conn" presStyleLbl="parChTrans1D2" presStyleIdx="0" presStyleCnt="1"/>
      <dgm:spPr/>
      <dgm:t>
        <a:bodyPr/>
        <a:lstStyle/>
        <a:p>
          <a:endParaRPr lang="en-US"/>
        </a:p>
      </dgm:t>
    </dgm:pt>
    <dgm:pt modelId="{E0118591-8FE2-4AB8-B63F-2FA777571D0E}" type="pres">
      <dgm:prSet presAssocID="{6539D817-A9A6-49AC-91C3-9A9029A1C922}" presName="extraNode" presStyleLbl="node1" presStyleIdx="0" presStyleCnt="6"/>
      <dgm:spPr/>
    </dgm:pt>
    <dgm:pt modelId="{B54BF56E-FF7C-462B-BDEF-94A9ECD23A96}" type="pres">
      <dgm:prSet presAssocID="{6539D817-A9A6-49AC-91C3-9A9029A1C922}" presName="dstNode" presStyleLbl="node1" presStyleIdx="0" presStyleCnt="6"/>
      <dgm:spPr/>
    </dgm:pt>
    <dgm:pt modelId="{80334F07-121B-40EE-9400-5E253723EAD5}" type="pres">
      <dgm:prSet presAssocID="{785A8E3F-6673-43E5-BA9F-91131A0B389E}" presName="text_1" presStyleLbl="node1" presStyleIdx="0" presStyleCnt="6">
        <dgm:presLayoutVars>
          <dgm:bulletEnabled val="1"/>
        </dgm:presLayoutVars>
      </dgm:prSet>
      <dgm:spPr/>
      <dgm:t>
        <a:bodyPr/>
        <a:lstStyle/>
        <a:p>
          <a:endParaRPr lang="en-US"/>
        </a:p>
      </dgm:t>
    </dgm:pt>
    <dgm:pt modelId="{02E156C6-3C5B-4C75-AD35-1A7F7398D99E}" type="pres">
      <dgm:prSet presAssocID="{785A8E3F-6673-43E5-BA9F-91131A0B389E}" presName="accent_1" presStyleCnt="0"/>
      <dgm:spPr/>
    </dgm:pt>
    <dgm:pt modelId="{C69DE25E-0FEB-4762-8745-9E19317BA790}" type="pres">
      <dgm:prSet presAssocID="{785A8E3F-6673-43E5-BA9F-91131A0B389E}" presName="accentRepeatNode" presStyleLbl="solidFgAcc1" presStyleIdx="0" presStyleCnt="6"/>
      <dgm:spPr/>
      <dgm:extLst>
        <a:ext uri="{E40237B7-FDA0-4F09-8148-C483321AD2D9}">
          <dgm14:cNvPr xmlns:dgm14="http://schemas.microsoft.com/office/drawing/2010/diagram" id="0" name="" title="Circle for level 1"/>
        </a:ext>
      </dgm:extLst>
    </dgm:pt>
    <dgm:pt modelId="{6E9ACDEA-2479-43A3-BC50-5E8DC199105E}" type="pres">
      <dgm:prSet presAssocID="{FCFBC764-D8CE-44F5-8F4E-BD7B9AE01BBC}" presName="text_2" presStyleLbl="node1" presStyleIdx="1" presStyleCnt="6">
        <dgm:presLayoutVars>
          <dgm:bulletEnabled val="1"/>
        </dgm:presLayoutVars>
      </dgm:prSet>
      <dgm:spPr/>
      <dgm:t>
        <a:bodyPr/>
        <a:lstStyle/>
        <a:p>
          <a:endParaRPr lang="en-US"/>
        </a:p>
      </dgm:t>
    </dgm:pt>
    <dgm:pt modelId="{F77992BE-49C0-44EF-9EB0-F801267BCF54}" type="pres">
      <dgm:prSet presAssocID="{FCFBC764-D8CE-44F5-8F4E-BD7B9AE01BBC}" presName="accent_2" presStyleCnt="0"/>
      <dgm:spPr/>
    </dgm:pt>
    <dgm:pt modelId="{2735700C-DFC4-47C9-BFDA-A56DEE3AEDB8}" type="pres">
      <dgm:prSet presAssocID="{FCFBC764-D8CE-44F5-8F4E-BD7B9AE01BBC}" presName="accentRepeatNode" presStyleLbl="solidFgAcc1" presStyleIdx="1" presStyleCnt="6"/>
      <dgm:spPr/>
      <dgm:extLst>
        <a:ext uri="{E40237B7-FDA0-4F09-8148-C483321AD2D9}">
          <dgm14:cNvPr xmlns:dgm14="http://schemas.microsoft.com/office/drawing/2010/diagram" id="0" name="" title="Circle for level 2"/>
        </a:ext>
      </dgm:extLst>
    </dgm:pt>
    <dgm:pt modelId="{602E4294-5230-4DC9-A478-6B826AA3E572}" type="pres">
      <dgm:prSet presAssocID="{D959EC7B-38DB-48C6-B0F7-2516A839562C}" presName="text_3" presStyleLbl="node1" presStyleIdx="2" presStyleCnt="6">
        <dgm:presLayoutVars>
          <dgm:bulletEnabled val="1"/>
        </dgm:presLayoutVars>
      </dgm:prSet>
      <dgm:spPr/>
      <dgm:t>
        <a:bodyPr/>
        <a:lstStyle/>
        <a:p>
          <a:endParaRPr lang="en-US"/>
        </a:p>
      </dgm:t>
    </dgm:pt>
    <dgm:pt modelId="{05B2EA5A-0A0B-4C0F-A8E4-482B448C2C74}" type="pres">
      <dgm:prSet presAssocID="{D959EC7B-38DB-48C6-B0F7-2516A839562C}" presName="accent_3" presStyleCnt="0"/>
      <dgm:spPr/>
    </dgm:pt>
    <dgm:pt modelId="{E69F6C4C-B70F-43EC-997F-442A2DCD9652}" type="pres">
      <dgm:prSet presAssocID="{D959EC7B-38DB-48C6-B0F7-2516A839562C}" presName="accentRepeatNode" presStyleLbl="solidFgAcc1" presStyleIdx="2" presStyleCnt="6"/>
      <dgm:spPr/>
      <dgm:extLst>
        <a:ext uri="{E40237B7-FDA0-4F09-8148-C483321AD2D9}">
          <dgm14:cNvPr xmlns:dgm14="http://schemas.microsoft.com/office/drawing/2010/diagram" id="0" name="" title="Circle for level 3"/>
        </a:ext>
      </dgm:extLst>
    </dgm:pt>
    <dgm:pt modelId="{F1A77A98-C056-4C94-AAAA-085724BCCFA7}" type="pres">
      <dgm:prSet presAssocID="{48137C2E-0F5F-45DF-8913-10FB5607A612}" presName="text_4" presStyleLbl="node1" presStyleIdx="3" presStyleCnt="6">
        <dgm:presLayoutVars>
          <dgm:bulletEnabled val="1"/>
        </dgm:presLayoutVars>
      </dgm:prSet>
      <dgm:spPr/>
      <dgm:t>
        <a:bodyPr/>
        <a:lstStyle/>
        <a:p>
          <a:endParaRPr lang="en-US"/>
        </a:p>
      </dgm:t>
    </dgm:pt>
    <dgm:pt modelId="{8CA85A53-049C-4608-9E46-FC2BE1B1A451}" type="pres">
      <dgm:prSet presAssocID="{48137C2E-0F5F-45DF-8913-10FB5607A612}" presName="accent_4" presStyleCnt="0"/>
      <dgm:spPr/>
    </dgm:pt>
    <dgm:pt modelId="{2BC7BD0A-650B-42E8-899B-065889F4A25D}" type="pres">
      <dgm:prSet presAssocID="{48137C2E-0F5F-45DF-8913-10FB5607A612}" presName="accentRepeatNode" presStyleLbl="solidFgAcc1" presStyleIdx="3" presStyleCnt="6"/>
      <dgm:spPr/>
      <dgm:extLst>
        <a:ext uri="{E40237B7-FDA0-4F09-8148-C483321AD2D9}">
          <dgm14:cNvPr xmlns:dgm14="http://schemas.microsoft.com/office/drawing/2010/diagram" id="0" name="" title="Circle for level 4"/>
        </a:ext>
      </dgm:extLst>
    </dgm:pt>
    <dgm:pt modelId="{039B388F-C082-4B3D-BDF5-570C6874B03D}" type="pres">
      <dgm:prSet presAssocID="{C402745E-8C98-497E-BB6C-70FB14C3A79B}" presName="text_5" presStyleLbl="node1" presStyleIdx="4" presStyleCnt="6">
        <dgm:presLayoutVars>
          <dgm:bulletEnabled val="1"/>
        </dgm:presLayoutVars>
      </dgm:prSet>
      <dgm:spPr/>
      <dgm:t>
        <a:bodyPr/>
        <a:lstStyle/>
        <a:p>
          <a:endParaRPr lang="en-US"/>
        </a:p>
      </dgm:t>
    </dgm:pt>
    <dgm:pt modelId="{F87EB766-94BE-499C-BFB5-399A57B3BDEF}" type="pres">
      <dgm:prSet presAssocID="{C402745E-8C98-497E-BB6C-70FB14C3A79B}" presName="accent_5" presStyleCnt="0"/>
      <dgm:spPr/>
    </dgm:pt>
    <dgm:pt modelId="{BC59C54A-67F5-47AE-9AC0-3149B2F58E7B}" type="pres">
      <dgm:prSet presAssocID="{C402745E-8C98-497E-BB6C-70FB14C3A79B}" presName="accentRepeatNode" presStyleLbl="solidFgAcc1" presStyleIdx="4" presStyleCnt="6"/>
      <dgm:spPr/>
      <dgm:extLst>
        <a:ext uri="{E40237B7-FDA0-4F09-8148-C483321AD2D9}">
          <dgm14:cNvPr xmlns:dgm14="http://schemas.microsoft.com/office/drawing/2010/diagram" id="0" name="" title="Circle for level 5"/>
        </a:ext>
      </dgm:extLst>
    </dgm:pt>
    <dgm:pt modelId="{DB3EB870-71CF-44C1-9B59-2164413F01CA}" type="pres">
      <dgm:prSet presAssocID="{DCFEF338-32DA-467C-9637-1E154DA359AC}" presName="text_6" presStyleLbl="node1" presStyleIdx="5" presStyleCnt="6">
        <dgm:presLayoutVars>
          <dgm:bulletEnabled val="1"/>
        </dgm:presLayoutVars>
      </dgm:prSet>
      <dgm:spPr/>
      <dgm:t>
        <a:bodyPr/>
        <a:lstStyle/>
        <a:p>
          <a:endParaRPr lang="en-US"/>
        </a:p>
      </dgm:t>
    </dgm:pt>
    <dgm:pt modelId="{AC0E20B2-32B3-44B8-A19E-D3266C696234}" type="pres">
      <dgm:prSet presAssocID="{DCFEF338-32DA-467C-9637-1E154DA359AC}" presName="accent_6" presStyleCnt="0"/>
      <dgm:spPr/>
    </dgm:pt>
    <dgm:pt modelId="{18E36C54-3955-40DF-B5A1-8453BDB07FD6}" type="pres">
      <dgm:prSet presAssocID="{DCFEF338-32DA-467C-9637-1E154DA359AC}" presName="accentRepeatNode" presStyleLbl="solidFgAcc1" presStyleIdx="5" presStyleCnt="6"/>
      <dgm:spPr/>
      <dgm:extLst>
        <a:ext uri="{E40237B7-FDA0-4F09-8148-C483321AD2D9}">
          <dgm14:cNvPr xmlns:dgm14="http://schemas.microsoft.com/office/drawing/2010/diagram" id="0" name="" title="Circle for level 6"/>
        </a:ext>
      </dgm:extLst>
    </dgm:pt>
  </dgm:ptLst>
  <dgm:cxnLst>
    <dgm:cxn modelId="{F5855761-3E36-4889-A3EC-90ED0F5182CB}" type="presOf" srcId="{DCFEF338-32DA-467C-9637-1E154DA359AC}" destId="{DB3EB870-71CF-44C1-9B59-2164413F01CA}" srcOrd="0" destOrd="0" presId="urn:microsoft.com/office/officeart/2008/layout/VerticalCurvedList"/>
    <dgm:cxn modelId="{8196746A-1BB9-47D0-98BC-902F5A2B3EAC}" srcId="{6539D817-A9A6-49AC-91C3-9A9029A1C922}" destId="{785A8E3F-6673-43E5-BA9F-91131A0B389E}" srcOrd="0" destOrd="0" parTransId="{A332B8CB-171B-415A-B566-B7038C8A9487}" sibTransId="{AAB13DBF-F1C2-4C94-AED4-855794292BE7}"/>
    <dgm:cxn modelId="{B795AE91-2CA6-4F02-A62F-36E6020F2D85}" srcId="{6539D817-A9A6-49AC-91C3-9A9029A1C922}" destId="{48137C2E-0F5F-45DF-8913-10FB5607A612}" srcOrd="3" destOrd="0" parTransId="{F003C707-4205-4204-8997-6F4FDC45BE6A}" sibTransId="{6C44F14F-8498-4933-9CFA-CD58734FDFD0}"/>
    <dgm:cxn modelId="{700AC3DB-CBAD-4869-88B3-8EB468F2894D}" type="presOf" srcId="{48137C2E-0F5F-45DF-8913-10FB5607A612}" destId="{F1A77A98-C056-4C94-AAAA-085724BCCFA7}" srcOrd="0" destOrd="0" presId="urn:microsoft.com/office/officeart/2008/layout/VerticalCurvedList"/>
    <dgm:cxn modelId="{3BD3D71B-7A9D-4761-B3C6-00B57F3DB706}" srcId="{6539D817-A9A6-49AC-91C3-9A9029A1C922}" destId="{D959EC7B-38DB-48C6-B0F7-2516A839562C}" srcOrd="2" destOrd="0" parTransId="{874D96F2-18BF-4C59-BBFE-0691D3BD6A93}" sibTransId="{69A33F82-70E1-44CD-AD48-533C222CDAEB}"/>
    <dgm:cxn modelId="{6C686010-1663-4626-ACDB-5799FDAD8A70}" type="presOf" srcId="{C402745E-8C98-497E-BB6C-70FB14C3A79B}" destId="{039B388F-C082-4B3D-BDF5-570C6874B03D}" srcOrd="0" destOrd="0" presId="urn:microsoft.com/office/officeart/2008/layout/VerticalCurvedList"/>
    <dgm:cxn modelId="{898B20C3-9DFC-4A85-BB95-140B37F8753B}" srcId="{6539D817-A9A6-49AC-91C3-9A9029A1C922}" destId="{DCFEF338-32DA-467C-9637-1E154DA359AC}" srcOrd="5" destOrd="0" parTransId="{73D4F724-962B-4AB8-BA92-9AA37E509086}" sibTransId="{21417551-1C51-4DCC-85CD-F1693C025D96}"/>
    <dgm:cxn modelId="{AD018019-DE1F-403D-B011-0CFD48A73DE5}" type="presOf" srcId="{785A8E3F-6673-43E5-BA9F-91131A0B389E}" destId="{80334F07-121B-40EE-9400-5E253723EAD5}" srcOrd="0" destOrd="0" presId="urn:microsoft.com/office/officeart/2008/layout/VerticalCurvedList"/>
    <dgm:cxn modelId="{B08C2500-9BED-49A5-88DA-E528ED9050DF}" type="presOf" srcId="{FCFBC764-D8CE-44F5-8F4E-BD7B9AE01BBC}" destId="{6E9ACDEA-2479-43A3-BC50-5E8DC199105E}" srcOrd="0" destOrd="0" presId="urn:microsoft.com/office/officeart/2008/layout/VerticalCurvedList"/>
    <dgm:cxn modelId="{0C902D97-3353-4A00-B3DC-46F65984FF1E}" type="presOf" srcId="{AAB13DBF-F1C2-4C94-AED4-855794292BE7}" destId="{A5CCEC8E-9174-4C7D-B544-BBD17FE54CB3}" srcOrd="0" destOrd="0" presId="urn:microsoft.com/office/officeart/2008/layout/VerticalCurvedList"/>
    <dgm:cxn modelId="{002A03A7-267F-4EC3-B9AE-B0EF54AB476D}" type="presOf" srcId="{D959EC7B-38DB-48C6-B0F7-2516A839562C}" destId="{602E4294-5230-4DC9-A478-6B826AA3E572}" srcOrd="0" destOrd="0" presId="urn:microsoft.com/office/officeart/2008/layout/VerticalCurvedList"/>
    <dgm:cxn modelId="{B3D93087-6524-4C77-B2F9-91B2BB98F39C}" srcId="{6539D817-A9A6-49AC-91C3-9A9029A1C922}" destId="{C402745E-8C98-497E-BB6C-70FB14C3A79B}" srcOrd="4" destOrd="0" parTransId="{E3196EAE-51B3-4DAE-B88F-7D2BE2DA4E9F}" sibTransId="{EE77F66F-98BB-4DC7-A327-B4A5AADDBC44}"/>
    <dgm:cxn modelId="{28D22EFD-B6C9-4EA5-B206-0B3E871F9DB4}" type="presOf" srcId="{6539D817-A9A6-49AC-91C3-9A9029A1C922}" destId="{2C55DA06-EC77-4AF4-A396-3D94F924D29A}" srcOrd="0" destOrd="0" presId="urn:microsoft.com/office/officeart/2008/layout/VerticalCurvedList"/>
    <dgm:cxn modelId="{EB388E2F-2DDD-4233-9E3F-F2A75D16890B}" srcId="{6539D817-A9A6-49AC-91C3-9A9029A1C922}" destId="{FCFBC764-D8CE-44F5-8F4E-BD7B9AE01BBC}" srcOrd="1" destOrd="0" parTransId="{53E44837-C6E0-400B-9EF7-D8C370B3B03A}" sibTransId="{6C9669B0-EE9E-45B8-85AC-B743C8A88238}"/>
    <dgm:cxn modelId="{918E5510-356A-421E-A6B8-B9839467DAC0}" type="presParOf" srcId="{2C55DA06-EC77-4AF4-A396-3D94F924D29A}" destId="{E71FBC44-5B84-4635-AB49-C5691CF606A6}" srcOrd="0" destOrd="0" presId="urn:microsoft.com/office/officeart/2008/layout/VerticalCurvedList"/>
    <dgm:cxn modelId="{F74A38A3-CFA2-4ED4-8C9E-35C874780CB1}" type="presParOf" srcId="{E71FBC44-5B84-4635-AB49-C5691CF606A6}" destId="{EB59A96A-CE84-462F-9493-155F11881A62}" srcOrd="0" destOrd="0" presId="urn:microsoft.com/office/officeart/2008/layout/VerticalCurvedList"/>
    <dgm:cxn modelId="{A460BCD1-5AE2-4810-A9CF-9FC0C4EBD0EC}" type="presParOf" srcId="{EB59A96A-CE84-462F-9493-155F11881A62}" destId="{054915B1-085A-4ADC-B653-10081DCD0EA9}" srcOrd="0" destOrd="0" presId="urn:microsoft.com/office/officeart/2008/layout/VerticalCurvedList"/>
    <dgm:cxn modelId="{F35A38B8-8994-411F-9CA6-387E5EEE0F32}" type="presParOf" srcId="{EB59A96A-CE84-462F-9493-155F11881A62}" destId="{A5CCEC8E-9174-4C7D-B544-BBD17FE54CB3}" srcOrd="1" destOrd="0" presId="urn:microsoft.com/office/officeart/2008/layout/VerticalCurvedList"/>
    <dgm:cxn modelId="{B61BA2DE-4DB5-4B62-A187-005CE4FB745A}" type="presParOf" srcId="{EB59A96A-CE84-462F-9493-155F11881A62}" destId="{E0118591-8FE2-4AB8-B63F-2FA777571D0E}" srcOrd="2" destOrd="0" presId="urn:microsoft.com/office/officeart/2008/layout/VerticalCurvedList"/>
    <dgm:cxn modelId="{73B97898-8E25-469C-B330-1964F7A4C864}" type="presParOf" srcId="{EB59A96A-CE84-462F-9493-155F11881A62}" destId="{B54BF56E-FF7C-462B-BDEF-94A9ECD23A96}" srcOrd="3" destOrd="0" presId="urn:microsoft.com/office/officeart/2008/layout/VerticalCurvedList"/>
    <dgm:cxn modelId="{23B2151E-5D6D-41CF-8750-55271BA89C65}" type="presParOf" srcId="{E71FBC44-5B84-4635-AB49-C5691CF606A6}" destId="{80334F07-121B-40EE-9400-5E253723EAD5}" srcOrd="1" destOrd="0" presId="urn:microsoft.com/office/officeart/2008/layout/VerticalCurvedList"/>
    <dgm:cxn modelId="{65756408-B8FB-4994-AF85-BBCD33B13E72}" type="presParOf" srcId="{E71FBC44-5B84-4635-AB49-C5691CF606A6}" destId="{02E156C6-3C5B-4C75-AD35-1A7F7398D99E}" srcOrd="2" destOrd="0" presId="urn:microsoft.com/office/officeart/2008/layout/VerticalCurvedList"/>
    <dgm:cxn modelId="{1E107579-4C09-4B63-94C2-C08D2F6DD1B0}" type="presParOf" srcId="{02E156C6-3C5B-4C75-AD35-1A7F7398D99E}" destId="{C69DE25E-0FEB-4762-8745-9E19317BA790}" srcOrd="0" destOrd="0" presId="urn:microsoft.com/office/officeart/2008/layout/VerticalCurvedList"/>
    <dgm:cxn modelId="{F04AAA52-FDD1-42F2-9D2C-52ED3F5DBDE4}" type="presParOf" srcId="{E71FBC44-5B84-4635-AB49-C5691CF606A6}" destId="{6E9ACDEA-2479-43A3-BC50-5E8DC199105E}" srcOrd="3" destOrd="0" presId="urn:microsoft.com/office/officeart/2008/layout/VerticalCurvedList"/>
    <dgm:cxn modelId="{D4DFE2D9-AB41-4EF8-A849-168452A94BBC}" type="presParOf" srcId="{E71FBC44-5B84-4635-AB49-C5691CF606A6}" destId="{F77992BE-49C0-44EF-9EB0-F801267BCF54}" srcOrd="4" destOrd="0" presId="urn:microsoft.com/office/officeart/2008/layout/VerticalCurvedList"/>
    <dgm:cxn modelId="{5DD5DEF9-58C2-4AC2-9C73-C4F3134ED727}" type="presParOf" srcId="{F77992BE-49C0-44EF-9EB0-F801267BCF54}" destId="{2735700C-DFC4-47C9-BFDA-A56DEE3AEDB8}" srcOrd="0" destOrd="0" presId="urn:microsoft.com/office/officeart/2008/layout/VerticalCurvedList"/>
    <dgm:cxn modelId="{7D479D9C-191D-45EB-980B-BB6C3619470A}" type="presParOf" srcId="{E71FBC44-5B84-4635-AB49-C5691CF606A6}" destId="{602E4294-5230-4DC9-A478-6B826AA3E572}" srcOrd="5" destOrd="0" presId="urn:microsoft.com/office/officeart/2008/layout/VerticalCurvedList"/>
    <dgm:cxn modelId="{8C2005F4-F3A0-47ED-B6AC-A0986E94AEBC}" type="presParOf" srcId="{E71FBC44-5B84-4635-AB49-C5691CF606A6}" destId="{05B2EA5A-0A0B-4C0F-A8E4-482B448C2C74}" srcOrd="6" destOrd="0" presId="urn:microsoft.com/office/officeart/2008/layout/VerticalCurvedList"/>
    <dgm:cxn modelId="{A156549E-07CD-47EB-840F-2E5B2C70A915}" type="presParOf" srcId="{05B2EA5A-0A0B-4C0F-A8E4-482B448C2C74}" destId="{E69F6C4C-B70F-43EC-997F-442A2DCD9652}" srcOrd="0" destOrd="0" presId="urn:microsoft.com/office/officeart/2008/layout/VerticalCurvedList"/>
    <dgm:cxn modelId="{48FD987B-4AD2-472C-AC19-7BEED05D8BCB}" type="presParOf" srcId="{E71FBC44-5B84-4635-AB49-C5691CF606A6}" destId="{F1A77A98-C056-4C94-AAAA-085724BCCFA7}" srcOrd="7" destOrd="0" presId="urn:microsoft.com/office/officeart/2008/layout/VerticalCurvedList"/>
    <dgm:cxn modelId="{8BDD9E84-0E94-4BFF-A445-2BF21167D375}" type="presParOf" srcId="{E71FBC44-5B84-4635-AB49-C5691CF606A6}" destId="{8CA85A53-049C-4608-9E46-FC2BE1B1A451}" srcOrd="8" destOrd="0" presId="urn:microsoft.com/office/officeart/2008/layout/VerticalCurvedList"/>
    <dgm:cxn modelId="{54ECF87E-92A3-4CBF-BFC1-BC2F5A08241F}" type="presParOf" srcId="{8CA85A53-049C-4608-9E46-FC2BE1B1A451}" destId="{2BC7BD0A-650B-42E8-899B-065889F4A25D}" srcOrd="0" destOrd="0" presId="urn:microsoft.com/office/officeart/2008/layout/VerticalCurvedList"/>
    <dgm:cxn modelId="{09555F82-61BF-4AD1-B5EA-EB3802FD643A}" type="presParOf" srcId="{E71FBC44-5B84-4635-AB49-C5691CF606A6}" destId="{039B388F-C082-4B3D-BDF5-570C6874B03D}" srcOrd="9" destOrd="0" presId="urn:microsoft.com/office/officeart/2008/layout/VerticalCurvedList"/>
    <dgm:cxn modelId="{ACD02B46-A0CB-4B6C-9F8E-B4ADB41051D6}" type="presParOf" srcId="{E71FBC44-5B84-4635-AB49-C5691CF606A6}" destId="{F87EB766-94BE-499C-BFB5-399A57B3BDEF}" srcOrd="10" destOrd="0" presId="urn:microsoft.com/office/officeart/2008/layout/VerticalCurvedList"/>
    <dgm:cxn modelId="{B187333D-4637-4B12-982C-E3B0F41D3E9E}" type="presParOf" srcId="{F87EB766-94BE-499C-BFB5-399A57B3BDEF}" destId="{BC59C54A-67F5-47AE-9AC0-3149B2F58E7B}" srcOrd="0" destOrd="0" presId="urn:microsoft.com/office/officeart/2008/layout/VerticalCurvedList"/>
    <dgm:cxn modelId="{D3BF2668-7852-4E4C-B3C4-FA7BA248CBF4}" type="presParOf" srcId="{E71FBC44-5B84-4635-AB49-C5691CF606A6}" destId="{DB3EB870-71CF-44C1-9B59-2164413F01CA}" srcOrd="11" destOrd="0" presId="urn:microsoft.com/office/officeart/2008/layout/VerticalCurvedList"/>
    <dgm:cxn modelId="{AFCB9F78-AC39-49A0-93AB-AF484A972853}" type="presParOf" srcId="{E71FBC44-5B84-4635-AB49-C5691CF606A6}" destId="{AC0E20B2-32B3-44B8-A19E-D3266C696234}" srcOrd="12" destOrd="0" presId="urn:microsoft.com/office/officeart/2008/layout/VerticalCurvedList"/>
    <dgm:cxn modelId="{D67EDD80-C748-43A2-91B8-171BAF5DB8DD}" type="presParOf" srcId="{AC0E20B2-32B3-44B8-A19E-D3266C696234}" destId="{18E36C54-3955-40DF-B5A1-8453BDB07FD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71B952-D1F8-4DFA-9585-DED01354D4CD}"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US"/>
        </a:p>
      </dgm:t>
    </dgm:pt>
    <dgm:pt modelId="{51B19CBF-E754-4DC1-A3FD-2CDC939CEE36}">
      <dgm:prSet phldrT="[Text]"/>
      <dgm:spPr/>
      <dgm:t>
        <a:bodyPr/>
        <a:lstStyle/>
        <a:p>
          <a:r>
            <a:rPr lang="en-US" dirty="0" smtClean="0"/>
            <a:t>Django Framework (REST)</a:t>
          </a:r>
          <a:endParaRPr lang="en-US" dirty="0"/>
        </a:p>
      </dgm:t>
    </dgm:pt>
    <dgm:pt modelId="{0A7AA7B2-ECE2-4082-835B-593FD3CBE83E}" type="parTrans" cxnId="{BDCDDF92-0B5A-46CC-A4BC-62A2A02480D8}">
      <dgm:prSet/>
      <dgm:spPr/>
      <dgm:t>
        <a:bodyPr/>
        <a:lstStyle/>
        <a:p>
          <a:endParaRPr lang="en-US"/>
        </a:p>
      </dgm:t>
    </dgm:pt>
    <dgm:pt modelId="{3A3784F4-6427-4589-9E49-223460AE967A}" type="sibTrans" cxnId="{BDCDDF92-0B5A-46CC-A4BC-62A2A02480D8}">
      <dgm:prSet/>
      <dgm:spPr/>
      <dgm:t>
        <a:bodyPr/>
        <a:lstStyle/>
        <a:p>
          <a:endParaRPr lang="en-US"/>
        </a:p>
      </dgm:t>
    </dgm:pt>
    <dgm:pt modelId="{B2863720-3D63-43C7-85CB-13E005DBE47E}">
      <dgm:prSet phldrT="[Text]"/>
      <dgm:spPr/>
      <dgm:t>
        <a:bodyPr/>
        <a:lstStyle/>
        <a:p>
          <a:r>
            <a:rPr lang="en-US" dirty="0" smtClean="0"/>
            <a:t>Use the framework for the REST development</a:t>
          </a:r>
          <a:endParaRPr lang="en-US" dirty="0"/>
        </a:p>
      </dgm:t>
    </dgm:pt>
    <dgm:pt modelId="{43B0B392-8F79-4B3A-BBB9-3BADFFFF1260}" type="parTrans" cxnId="{946959A0-45A9-4884-A184-03FDC9E94E0A}">
      <dgm:prSet/>
      <dgm:spPr/>
      <dgm:t>
        <a:bodyPr/>
        <a:lstStyle/>
        <a:p>
          <a:endParaRPr lang="en-US"/>
        </a:p>
      </dgm:t>
    </dgm:pt>
    <dgm:pt modelId="{98CBAC80-7C94-484C-85D4-73EDF5BE559A}" type="sibTrans" cxnId="{946959A0-45A9-4884-A184-03FDC9E94E0A}">
      <dgm:prSet/>
      <dgm:spPr/>
      <dgm:t>
        <a:bodyPr/>
        <a:lstStyle/>
        <a:p>
          <a:endParaRPr lang="en-US"/>
        </a:p>
      </dgm:t>
    </dgm:pt>
    <dgm:pt modelId="{6861197F-5E43-4263-838B-C1D2D8FF6A6E}">
      <dgm:prSet phldrT="[Text]"/>
      <dgm:spPr/>
      <dgm:t>
        <a:bodyPr/>
        <a:lstStyle/>
        <a:p>
          <a:r>
            <a:rPr lang="en-US" dirty="0" smtClean="0"/>
            <a:t>Node.js</a:t>
          </a:r>
          <a:endParaRPr lang="en-US" dirty="0"/>
        </a:p>
      </dgm:t>
    </dgm:pt>
    <dgm:pt modelId="{F738F203-3B7C-4E6E-8252-B2718D136A0C}" type="parTrans" cxnId="{CF48064A-076C-4154-8EDD-33524FC962BB}">
      <dgm:prSet/>
      <dgm:spPr/>
      <dgm:t>
        <a:bodyPr/>
        <a:lstStyle/>
        <a:p>
          <a:endParaRPr lang="en-US"/>
        </a:p>
      </dgm:t>
    </dgm:pt>
    <dgm:pt modelId="{E8F3CD7B-E20E-43F8-A4F4-8DA67BEEBD7B}" type="sibTrans" cxnId="{CF48064A-076C-4154-8EDD-33524FC962BB}">
      <dgm:prSet/>
      <dgm:spPr/>
      <dgm:t>
        <a:bodyPr/>
        <a:lstStyle/>
        <a:p>
          <a:endParaRPr lang="en-US"/>
        </a:p>
      </dgm:t>
    </dgm:pt>
    <dgm:pt modelId="{C41AC91E-D052-4E60-8C8B-1E6CB587B4B3}">
      <dgm:prSet phldrT="[Text]"/>
      <dgm:spPr/>
      <dgm:t>
        <a:bodyPr/>
        <a:lstStyle/>
        <a:p>
          <a:r>
            <a:rPr lang="en-US" dirty="0" smtClean="0"/>
            <a:t>Use socket.io for maintaining continuous connection between device and Internet.</a:t>
          </a:r>
          <a:endParaRPr lang="en-US" dirty="0"/>
        </a:p>
      </dgm:t>
    </dgm:pt>
    <dgm:pt modelId="{536928BD-4441-4F83-ACAD-FA45D2737FD3}" type="parTrans" cxnId="{44EFD269-A0B7-4E6D-88E1-024150499C1A}">
      <dgm:prSet/>
      <dgm:spPr/>
      <dgm:t>
        <a:bodyPr/>
        <a:lstStyle/>
        <a:p>
          <a:endParaRPr lang="en-US"/>
        </a:p>
      </dgm:t>
    </dgm:pt>
    <dgm:pt modelId="{1F4349BF-A5FC-4265-AD0E-00EE3BC0DA3A}" type="sibTrans" cxnId="{44EFD269-A0B7-4E6D-88E1-024150499C1A}">
      <dgm:prSet/>
      <dgm:spPr/>
      <dgm:t>
        <a:bodyPr/>
        <a:lstStyle/>
        <a:p>
          <a:endParaRPr lang="en-US"/>
        </a:p>
      </dgm:t>
    </dgm:pt>
    <dgm:pt modelId="{A0D2B37C-9B3E-46B5-A324-2808251D1E53}">
      <dgm:prSet phldrT="[Text]"/>
      <dgm:spPr/>
      <dgm:t>
        <a:bodyPr/>
        <a:lstStyle/>
        <a:p>
          <a:r>
            <a:rPr lang="en-US" dirty="0" smtClean="0"/>
            <a:t>Mango DB</a:t>
          </a:r>
          <a:endParaRPr lang="en-US" dirty="0"/>
        </a:p>
      </dgm:t>
    </dgm:pt>
    <dgm:pt modelId="{CCAC48CD-CC92-40C0-B321-7A0B5B84520A}" type="parTrans" cxnId="{5E401A15-2F4A-4129-ACD1-E9A8BA30FC36}">
      <dgm:prSet/>
      <dgm:spPr/>
      <dgm:t>
        <a:bodyPr/>
        <a:lstStyle/>
        <a:p>
          <a:endParaRPr lang="en-US"/>
        </a:p>
      </dgm:t>
    </dgm:pt>
    <dgm:pt modelId="{E865D844-C1AC-4448-991E-6757413149B7}" type="sibTrans" cxnId="{5E401A15-2F4A-4129-ACD1-E9A8BA30FC36}">
      <dgm:prSet/>
      <dgm:spPr/>
      <dgm:t>
        <a:bodyPr/>
        <a:lstStyle/>
        <a:p>
          <a:endParaRPr lang="en-US"/>
        </a:p>
      </dgm:t>
    </dgm:pt>
    <dgm:pt modelId="{C4E61317-C099-4379-9779-39976A86CF1F}">
      <dgm:prSet phldrT="[Text]"/>
      <dgm:spPr/>
      <dgm:t>
        <a:bodyPr/>
        <a:lstStyle/>
        <a:p>
          <a:r>
            <a:rPr lang="en-US" dirty="0" smtClean="0"/>
            <a:t>For storing the gps coordinate of the trip and later store the same in sql db.</a:t>
          </a:r>
        </a:p>
        <a:p>
          <a:endParaRPr lang="en-US" dirty="0"/>
        </a:p>
      </dgm:t>
    </dgm:pt>
    <dgm:pt modelId="{4F6732F6-C1C2-41B9-82A2-D878911048E9}" type="parTrans" cxnId="{B3CEFF9F-466D-4590-A4C0-F2009186CF7F}">
      <dgm:prSet/>
      <dgm:spPr/>
      <dgm:t>
        <a:bodyPr/>
        <a:lstStyle/>
        <a:p>
          <a:endParaRPr lang="en-US"/>
        </a:p>
      </dgm:t>
    </dgm:pt>
    <dgm:pt modelId="{D6B0F4CC-8186-41D8-BA65-030100E92EFD}" type="sibTrans" cxnId="{B3CEFF9F-466D-4590-A4C0-F2009186CF7F}">
      <dgm:prSet/>
      <dgm:spPr/>
      <dgm:t>
        <a:bodyPr/>
        <a:lstStyle/>
        <a:p>
          <a:endParaRPr lang="en-US"/>
        </a:p>
      </dgm:t>
    </dgm:pt>
    <dgm:pt modelId="{F54B9D48-627F-4296-BE27-D1CB23731296}">
      <dgm:prSet phldrT="[Text]"/>
      <dgm:spPr/>
      <dgm:t>
        <a:bodyPr/>
        <a:lstStyle/>
        <a:p>
          <a:r>
            <a:rPr lang="en-US" dirty="0" smtClean="0"/>
            <a:t>SQL Database</a:t>
          </a:r>
          <a:endParaRPr lang="en-US" dirty="0"/>
        </a:p>
      </dgm:t>
    </dgm:pt>
    <dgm:pt modelId="{7C978D0C-EF2F-4534-AA89-AC8CF002835C}" type="parTrans" cxnId="{75A31579-23AA-4151-8DD7-B8AFD035BBC4}">
      <dgm:prSet/>
      <dgm:spPr/>
      <dgm:t>
        <a:bodyPr/>
        <a:lstStyle/>
        <a:p>
          <a:endParaRPr lang="en-US"/>
        </a:p>
      </dgm:t>
    </dgm:pt>
    <dgm:pt modelId="{60EEEE1C-0FDE-4EF6-9CA4-535ACFB126E2}" type="sibTrans" cxnId="{75A31579-23AA-4151-8DD7-B8AFD035BBC4}">
      <dgm:prSet/>
      <dgm:spPr/>
      <dgm:t>
        <a:bodyPr/>
        <a:lstStyle/>
        <a:p>
          <a:endParaRPr lang="en-US"/>
        </a:p>
      </dgm:t>
    </dgm:pt>
    <dgm:pt modelId="{3878C569-72EF-49E0-B95A-385546D65551}">
      <dgm:prSet phldrT="[Text]"/>
      <dgm:spPr/>
      <dgm:t>
        <a:bodyPr/>
        <a:lstStyle/>
        <a:p>
          <a:r>
            <a:rPr lang="en-US" dirty="0" smtClean="0"/>
            <a:t>Mainly used for storing coordinates points into actual database.</a:t>
          </a:r>
        </a:p>
        <a:p>
          <a:endParaRPr lang="en-US" dirty="0"/>
        </a:p>
      </dgm:t>
    </dgm:pt>
    <dgm:pt modelId="{90182D9F-73A0-463F-A618-2403855D9361}" type="parTrans" cxnId="{5457FE14-6B99-4174-96A2-1712EA9E97BC}">
      <dgm:prSet/>
      <dgm:spPr/>
      <dgm:t>
        <a:bodyPr/>
        <a:lstStyle/>
        <a:p>
          <a:endParaRPr lang="en-US"/>
        </a:p>
      </dgm:t>
    </dgm:pt>
    <dgm:pt modelId="{6BD20718-2170-4AA5-ADCF-ED3499420979}" type="sibTrans" cxnId="{5457FE14-6B99-4174-96A2-1712EA9E97BC}">
      <dgm:prSet/>
      <dgm:spPr/>
      <dgm:t>
        <a:bodyPr/>
        <a:lstStyle/>
        <a:p>
          <a:endParaRPr lang="en-US"/>
        </a:p>
      </dgm:t>
    </dgm:pt>
    <dgm:pt modelId="{A69CDFC4-5245-499E-BC52-25D40FB0CB5B}">
      <dgm:prSet phldrT="[Text]"/>
      <dgm:spPr/>
      <dgm:t>
        <a:bodyPr/>
        <a:lstStyle/>
        <a:p>
          <a:r>
            <a:rPr lang="en-US" dirty="0" smtClean="0"/>
            <a:t>Ionic Framework</a:t>
          </a:r>
          <a:endParaRPr lang="en-US" dirty="0"/>
        </a:p>
      </dgm:t>
    </dgm:pt>
    <dgm:pt modelId="{4737FB43-E4E9-4381-9069-EB2F5E8BEE45}" type="parTrans" cxnId="{68C5E064-5A49-46C1-91C2-6B7385857954}">
      <dgm:prSet/>
      <dgm:spPr/>
      <dgm:t>
        <a:bodyPr/>
        <a:lstStyle/>
        <a:p>
          <a:endParaRPr lang="en-US"/>
        </a:p>
      </dgm:t>
    </dgm:pt>
    <dgm:pt modelId="{815FF3F0-D25C-4408-A262-ED8630017C37}" type="sibTrans" cxnId="{68C5E064-5A49-46C1-91C2-6B7385857954}">
      <dgm:prSet/>
      <dgm:spPr/>
      <dgm:t>
        <a:bodyPr/>
        <a:lstStyle/>
        <a:p>
          <a:endParaRPr lang="en-US"/>
        </a:p>
      </dgm:t>
    </dgm:pt>
    <dgm:pt modelId="{E2967B9C-5376-4832-B9E5-A4BE0F61BE1C}">
      <dgm:prSet phldrT="[Text]"/>
      <dgm:spPr/>
      <dgm:t>
        <a:bodyPr/>
        <a:lstStyle/>
        <a:p>
          <a:r>
            <a:rPr lang="en-US" dirty="0" smtClean="0"/>
            <a:t>Develop web based mobile application using this Ionic Framework.</a:t>
          </a:r>
        </a:p>
        <a:p>
          <a:endParaRPr lang="en-US" dirty="0"/>
        </a:p>
      </dgm:t>
    </dgm:pt>
    <dgm:pt modelId="{38ECED06-49DC-4F90-8D8F-4E477193E782}" type="parTrans" cxnId="{53BEFA5E-62FC-4E04-A93C-AD318D02D61A}">
      <dgm:prSet/>
      <dgm:spPr/>
      <dgm:t>
        <a:bodyPr/>
        <a:lstStyle/>
        <a:p>
          <a:endParaRPr lang="en-US"/>
        </a:p>
      </dgm:t>
    </dgm:pt>
    <dgm:pt modelId="{7487D694-F475-4B1A-A60C-7A209A3669C1}" type="sibTrans" cxnId="{53BEFA5E-62FC-4E04-A93C-AD318D02D61A}">
      <dgm:prSet/>
      <dgm:spPr/>
      <dgm:t>
        <a:bodyPr/>
        <a:lstStyle/>
        <a:p>
          <a:endParaRPr lang="en-US"/>
        </a:p>
      </dgm:t>
    </dgm:pt>
    <dgm:pt modelId="{E5B1636D-610B-4696-BAF3-20DC5A227ACB}" type="pres">
      <dgm:prSet presAssocID="{B071B952-D1F8-4DFA-9585-DED01354D4CD}" presName="Name0" presStyleCnt="0">
        <dgm:presLayoutVars>
          <dgm:dir/>
          <dgm:resizeHandles/>
        </dgm:presLayoutVars>
      </dgm:prSet>
      <dgm:spPr/>
    </dgm:pt>
    <dgm:pt modelId="{B80E97B1-79EF-4388-8995-7A368F5E0EC7}" type="pres">
      <dgm:prSet presAssocID="{51B19CBF-E754-4DC1-A3FD-2CDC939CEE36}" presName="compNode" presStyleCnt="0"/>
      <dgm:spPr/>
    </dgm:pt>
    <dgm:pt modelId="{79363266-C72A-4862-AD3C-88F74D273B0A}" type="pres">
      <dgm:prSet presAssocID="{51B19CBF-E754-4DC1-A3FD-2CDC939CEE36}" presName="dummyConnPt" presStyleCnt="0"/>
      <dgm:spPr/>
    </dgm:pt>
    <dgm:pt modelId="{7C9915A0-8E77-4D8F-9A54-02579DA0CE0C}" type="pres">
      <dgm:prSet presAssocID="{51B19CBF-E754-4DC1-A3FD-2CDC939CEE36}" presName="node" presStyleLbl="node1" presStyleIdx="0" presStyleCnt="5">
        <dgm:presLayoutVars>
          <dgm:bulletEnabled val="1"/>
        </dgm:presLayoutVars>
      </dgm:prSet>
      <dgm:spPr/>
    </dgm:pt>
    <dgm:pt modelId="{8FB67F9F-4FAA-4D6F-8A17-FD460C7A40F1}" type="pres">
      <dgm:prSet presAssocID="{3A3784F4-6427-4589-9E49-223460AE967A}" presName="sibTrans" presStyleLbl="bgSibTrans2D1" presStyleIdx="0" presStyleCnt="4"/>
      <dgm:spPr/>
    </dgm:pt>
    <dgm:pt modelId="{9820F8EE-B69E-4157-9357-E0C9CE411145}" type="pres">
      <dgm:prSet presAssocID="{6861197F-5E43-4263-838B-C1D2D8FF6A6E}" presName="compNode" presStyleCnt="0"/>
      <dgm:spPr/>
    </dgm:pt>
    <dgm:pt modelId="{AD18698D-0E34-4676-B0E5-83F78B50E6D0}" type="pres">
      <dgm:prSet presAssocID="{6861197F-5E43-4263-838B-C1D2D8FF6A6E}" presName="dummyConnPt" presStyleCnt="0"/>
      <dgm:spPr/>
    </dgm:pt>
    <dgm:pt modelId="{95731CDB-AD22-4080-B596-45C32016DC1E}" type="pres">
      <dgm:prSet presAssocID="{6861197F-5E43-4263-838B-C1D2D8FF6A6E}" presName="node" presStyleLbl="node1" presStyleIdx="1" presStyleCnt="5">
        <dgm:presLayoutVars>
          <dgm:bulletEnabled val="1"/>
        </dgm:presLayoutVars>
      </dgm:prSet>
      <dgm:spPr/>
    </dgm:pt>
    <dgm:pt modelId="{39F58369-D4FC-4365-A154-6DCC2B3A4FBD}" type="pres">
      <dgm:prSet presAssocID="{E8F3CD7B-E20E-43F8-A4F4-8DA67BEEBD7B}" presName="sibTrans" presStyleLbl="bgSibTrans2D1" presStyleIdx="1" presStyleCnt="4"/>
      <dgm:spPr/>
    </dgm:pt>
    <dgm:pt modelId="{AC1BF427-7F2D-483E-984D-02C0FFEB83F6}" type="pres">
      <dgm:prSet presAssocID="{A0D2B37C-9B3E-46B5-A324-2808251D1E53}" presName="compNode" presStyleCnt="0"/>
      <dgm:spPr/>
    </dgm:pt>
    <dgm:pt modelId="{9B7A8B6E-F8B7-4FF5-B917-5DD1C579E2EE}" type="pres">
      <dgm:prSet presAssocID="{A0D2B37C-9B3E-46B5-A324-2808251D1E53}" presName="dummyConnPt" presStyleCnt="0"/>
      <dgm:spPr/>
    </dgm:pt>
    <dgm:pt modelId="{64190DA0-4548-4ADB-93EF-071C2CC200DD}" type="pres">
      <dgm:prSet presAssocID="{A0D2B37C-9B3E-46B5-A324-2808251D1E53}" presName="node" presStyleLbl="node1" presStyleIdx="2" presStyleCnt="5">
        <dgm:presLayoutVars>
          <dgm:bulletEnabled val="1"/>
        </dgm:presLayoutVars>
      </dgm:prSet>
      <dgm:spPr/>
    </dgm:pt>
    <dgm:pt modelId="{783464F8-F243-4769-B5A2-E2D598AB3468}" type="pres">
      <dgm:prSet presAssocID="{E865D844-C1AC-4448-991E-6757413149B7}" presName="sibTrans" presStyleLbl="bgSibTrans2D1" presStyleIdx="2" presStyleCnt="4"/>
      <dgm:spPr/>
    </dgm:pt>
    <dgm:pt modelId="{9D94C0A9-D85E-4CF9-947A-F7992F79077A}" type="pres">
      <dgm:prSet presAssocID="{F54B9D48-627F-4296-BE27-D1CB23731296}" presName="compNode" presStyleCnt="0"/>
      <dgm:spPr/>
    </dgm:pt>
    <dgm:pt modelId="{89179970-5ECB-4C2D-A2F1-79650730638B}" type="pres">
      <dgm:prSet presAssocID="{F54B9D48-627F-4296-BE27-D1CB23731296}" presName="dummyConnPt" presStyleCnt="0"/>
      <dgm:spPr/>
    </dgm:pt>
    <dgm:pt modelId="{891EA105-291A-4955-85DD-D0B402B23D16}" type="pres">
      <dgm:prSet presAssocID="{F54B9D48-627F-4296-BE27-D1CB23731296}" presName="node" presStyleLbl="node1" presStyleIdx="3" presStyleCnt="5">
        <dgm:presLayoutVars>
          <dgm:bulletEnabled val="1"/>
        </dgm:presLayoutVars>
      </dgm:prSet>
      <dgm:spPr/>
      <dgm:t>
        <a:bodyPr/>
        <a:lstStyle/>
        <a:p>
          <a:endParaRPr lang="en-US"/>
        </a:p>
      </dgm:t>
    </dgm:pt>
    <dgm:pt modelId="{3830C642-CF79-47C1-A612-DB84FD9D1020}" type="pres">
      <dgm:prSet presAssocID="{60EEEE1C-0FDE-4EF6-9CA4-535ACFB126E2}" presName="sibTrans" presStyleLbl="bgSibTrans2D1" presStyleIdx="3" presStyleCnt="4"/>
      <dgm:spPr/>
    </dgm:pt>
    <dgm:pt modelId="{BE9CD937-28AE-4332-96DC-7B69874C57EB}" type="pres">
      <dgm:prSet presAssocID="{A69CDFC4-5245-499E-BC52-25D40FB0CB5B}" presName="compNode" presStyleCnt="0"/>
      <dgm:spPr/>
    </dgm:pt>
    <dgm:pt modelId="{65459C62-FE6D-448C-87E1-9F9494163D66}" type="pres">
      <dgm:prSet presAssocID="{A69CDFC4-5245-499E-BC52-25D40FB0CB5B}" presName="dummyConnPt" presStyleCnt="0"/>
      <dgm:spPr/>
    </dgm:pt>
    <dgm:pt modelId="{9C0B6B59-B16F-469D-88E4-F2D2DCF1F9F0}" type="pres">
      <dgm:prSet presAssocID="{A69CDFC4-5245-499E-BC52-25D40FB0CB5B}" presName="node" presStyleLbl="node1" presStyleIdx="4" presStyleCnt="5">
        <dgm:presLayoutVars>
          <dgm:bulletEnabled val="1"/>
        </dgm:presLayoutVars>
      </dgm:prSet>
      <dgm:spPr/>
    </dgm:pt>
  </dgm:ptLst>
  <dgm:cxnLst>
    <dgm:cxn modelId="{76520B8B-AAF7-4EBC-A10D-73ADAF37C56F}" type="presOf" srcId="{A0D2B37C-9B3E-46B5-A324-2808251D1E53}" destId="{64190DA0-4548-4ADB-93EF-071C2CC200DD}" srcOrd="0" destOrd="0" presId="urn:microsoft.com/office/officeart/2005/8/layout/bProcess4"/>
    <dgm:cxn modelId="{CF48064A-076C-4154-8EDD-33524FC962BB}" srcId="{B071B952-D1F8-4DFA-9585-DED01354D4CD}" destId="{6861197F-5E43-4263-838B-C1D2D8FF6A6E}" srcOrd="1" destOrd="0" parTransId="{F738F203-3B7C-4E6E-8252-B2718D136A0C}" sibTransId="{E8F3CD7B-E20E-43F8-A4F4-8DA67BEEBD7B}"/>
    <dgm:cxn modelId="{946959A0-45A9-4884-A184-03FDC9E94E0A}" srcId="{51B19CBF-E754-4DC1-A3FD-2CDC939CEE36}" destId="{B2863720-3D63-43C7-85CB-13E005DBE47E}" srcOrd="0" destOrd="0" parTransId="{43B0B392-8F79-4B3A-BBB9-3BADFFFF1260}" sibTransId="{98CBAC80-7C94-484C-85D4-73EDF5BE559A}"/>
    <dgm:cxn modelId="{AC8C960A-5515-4D8B-9AFD-37737B55855B}" type="presOf" srcId="{E8F3CD7B-E20E-43F8-A4F4-8DA67BEEBD7B}" destId="{39F58369-D4FC-4365-A154-6DCC2B3A4FBD}" srcOrd="0" destOrd="0" presId="urn:microsoft.com/office/officeart/2005/8/layout/bProcess4"/>
    <dgm:cxn modelId="{E6C3F9B1-0792-4DEE-931C-9913D42B2720}" type="presOf" srcId="{C4E61317-C099-4379-9779-39976A86CF1F}" destId="{64190DA0-4548-4ADB-93EF-071C2CC200DD}" srcOrd="0" destOrd="1" presId="urn:microsoft.com/office/officeart/2005/8/layout/bProcess4"/>
    <dgm:cxn modelId="{B8C125F7-3B4A-4E4F-B1B3-40F8BE2945B9}" type="presOf" srcId="{E865D844-C1AC-4448-991E-6757413149B7}" destId="{783464F8-F243-4769-B5A2-E2D598AB3468}" srcOrd="0" destOrd="0" presId="urn:microsoft.com/office/officeart/2005/8/layout/bProcess4"/>
    <dgm:cxn modelId="{53BEFA5E-62FC-4E04-A93C-AD318D02D61A}" srcId="{A69CDFC4-5245-499E-BC52-25D40FB0CB5B}" destId="{E2967B9C-5376-4832-B9E5-A4BE0F61BE1C}" srcOrd="0" destOrd="0" parTransId="{38ECED06-49DC-4F90-8D8F-4E477193E782}" sibTransId="{7487D694-F475-4B1A-A60C-7A209A3669C1}"/>
    <dgm:cxn modelId="{BDCDDF92-0B5A-46CC-A4BC-62A2A02480D8}" srcId="{B071B952-D1F8-4DFA-9585-DED01354D4CD}" destId="{51B19CBF-E754-4DC1-A3FD-2CDC939CEE36}" srcOrd="0" destOrd="0" parTransId="{0A7AA7B2-ECE2-4082-835B-593FD3CBE83E}" sibTransId="{3A3784F4-6427-4589-9E49-223460AE967A}"/>
    <dgm:cxn modelId="{5457FE14-6B99-4174-96A2-1712EA9E97BC}" srcId="{F54B9D48-627F-4296-BE27-D1CB23731296}" destId="{3878C569-72EF-49E0-B95A-385546D65551}" srcOrd="0" destOrd="0" parTransId="{90182D9F-73A0-463F-A618-2403855D9361}" sibTransId="{6BD20718-2170-4AA5-ADCF-ED3499420979}"/>
    <dgm:cxn modelId="{EE28C79A-6E24-4717-BB80-41256B8C017E}" type="presOf" srcId="{3A3784F4-6427-4589-9E49-223460AE967A}" destId="{8FB67F9F-4FAA-4D6F-8A17-FD460C7A40F1}" srcOrd="0" destOrd="0" presId="urn:microsoft.com/office/officeart/2005/8/layout/bProcess4"/>
    <dgm:cxn modelId="{C3A2F238-3F7B-4305-88A6-9A3FF5AEF06C}" type="presOf" srcId="{6861197F-5E43-4263-838B-C1D2D8FF6A6E}" destId="{95731CDB-AD22-4080-B596-45C32016DC1E}" srcOrd="0" destOrd="0" presId="urn:microsoft.com/office/officeart/2005/8/layout/bProcess4"/>
    <dgm:cxn modelId="{CD50F7C2-08C4-419C-82B1-121A92037915}" type="presOf" srcId="{B2863720-3D63-43C7-85CB-13E005DBE47E}" destId="{7C9915A0-8E77-4D8F-9A54-02579DA0CE0C}" srcOrd="0" destOrd="1" presId="urn:microsoft.com/office/officeart/2005/8/layout/bProcess4"/>
    <dgm:cxn modelId="{810AA957-1640-4229-9D1A-161FFCF1786C}" type="presOf" srcId="{F54B9D48-627F-4296-BE27-D1CB23731296}" destId="{891EA105-291A-4955-85DD-D0B402B23D16}" srcOrd="0" destOrd="0" presId="urn:microsoft.com/office/officeart/2005/8/layout/bProcess4"/>
    <dgm:cxn modelId="{68C5E064-5A49-46C1-91C2-6B7385857954}" srcId="{B071B952-D1F8-4DFA-9585-DED01354D4CD}" destId="{A69CDFC4-5245-499E-BC52-25D40FB0CB5B}" srcOrd="4" destOrd="0" parTransId="{4737FB43-E4E9-4381-9069-EB2F5E8BEE45}" sibTransId="{815FF3F0-D25C-4408-A262-ED8630017C37}"/>
    <dgm:cxn modelId="{683818B9-6A04-4072-829F-2EAECC6F98EF}" type="presOf" srcId="{C41AC91E-D052-4E60-8C8B-1E6CB587B4B3}" destId="{95731CDB-AD22-4080-B596-45C32016DC1E}" srcOrd="0" destOrd="1" presId="urn:microsoft.com/office/officeart/2005/8/layout/bProcess4"/>
    <dgm:cxn modelId="{CAD03B86-4561-4A0D-910F-146BA49C1EB7}" type="presOf" srcId="{60EEEE1C-0FDE-4EF6-9CA4-535ACFB126E2}" destId="{3830C642-CF79-47C1-A612-DB84FD9D1020}" srcOrd="0" destOrd="0" presId="urn:microsoft.com/office/officeart/2005/8/layout/bProcess4"/>
    <dgm:cxn modelId="{7E07DAA6-D12F-4A3B-A415-422E39471B71}" type="presOf" srcId="{3878C569-72EF-49E0-B95A-385546D65551}" destId="{891EA105-291A-4955-85DD-D0B402B23D16}" srcOrd="0" destOrd="1" presId="urn:microsoft.com/office/officeart/2005/8/layout/bProcess4"/>
    <dgm:cxn modelId="{75A31579-23AA-4151-8DD7-B8AFD035BBC4}" srcId="{B071B952-D1F8-4DFA-9585-DED01354D4CD}" destId="{F54B9D48-627F-4296-BE27-D1CB23731296}" srcOrd="3" destOrd="0" parTransId="{7C978D0C-EF2F-4534-AA89-AC8CF002835C}" sibTransId="{60EEEE1C-0FDE-4EF6-9CA4-535ACFB126E2}"/>
    <dgm:cxn modelId="{44EFD269-A0B7-4E6D-88E1-024150499C1A}" srcId="{6861197F-5E43-4263-838B-C1D2D8FF6A6E}" destId="{C41AC91E-D052-4E60-8C8B-1E6CB587B4B3}" srcOrd="0" destOrd="0" parTransId="{536928BD-4441-4F83-ACAD-FA45D2737FD3}" sibTransId="{1F4349BF-A5FC-4265-AD0E-00EE3BC0DA3A}"/>
    <dgm:cxn modelId="{F387FD0F-60C7-4316-B91B-8461570F2ABA}" type="presOf" srcId="{A69CDFC4-5245-499E-BC52-25D40FB0CB5B}" destId="{9C0B6B59-B16F-469D-88E4-F2D2DCF1F9F0}" srcOrd="0" destOrd="0" presId="urn:microsoft.com/office/officeart/2005/8/layout/bProcess4"/>
    <dgm:cxn modelId="{5E401A15-2F4A-4129-ACD1-E9A8BA30FC36}" srcId="{B071B952-D1F8-4DFA-9585-DED01354D4CD}" destId="{A0D2B37C-9B3E-46B5-A324-2808251D1E53}" srcOrd="2" destOrd="0" parTransId="{CCAC48CD-CC92-40C0-B321-7A0B5B84520A}" sibTransId="{E865D844-C1AC-4448-991E-6757413149B7}"/>
    <dgm:cxn modelId="{B3CEFF9F-466D-4590-A4C0-F2009186CF7F}" srcId="{A0D2B37C-9B3E-46B5-A324-2808251D1E53}" destId="{C4E61317-C099-4379-9779-39976A86CF1F}" srcOrd="0" destOrd="0" parTransId="{4F6732F6-C1C2-41B9-82A2-D878911048E9}" sibTransId="{D6B0F4CC-8186-41D8-BA65-030100E92EFD}"/>
    <dgm:cxn modelId="{AB4C64B6-FAC7-41E2-A161-6FE2E0B56949}" type="presOf" srcId="{B071B952-D1F8-4DFA-9585-DED01354D4CD}" destId="{E5B1636D-610B-4696-BAF3-20DC5A227ACB}" srcOrd="0" destOrd="0" presId="urn:microsoft.com/office/officeart/2005/8/layout/bProcess4"/>
    <dgm:cxn modelId="{0745DDB6-5BAC-49B1-98F2-5AB614492C4A}" type="presOf" srcId="{51B19CBF-E754-4DC1-A3FD-2CDC939CEE36}" destId="{7C9915A0-8E77-4D8F-9A54-02579DA0CE0C}" srcOrd="0" destOrd="0" presId="urn:microsoft.com/office/officeart/2005/8/layout/bProcess4"/>
    <dgm:cxn modelId="{488A5A5D-FEE7-43D1-93E7-BD9C7289EE1D}" type="presOf" srcId="{E2967B9C-5376-4832-B9E5-A4BE0F61BE1C}" destId="{9C0B6B59-B16F-469D-88E4-F2D2DCF1F9F0}" srcOrd="0" destOrd="1" presId="urn:microsoft.com/office/officeart/2005/8/layout/bProcess4"/>
    <dgm:cxn modelId="{B0130EA5-CC61-4523-8205-2E408D3DCE62}" type="presParOf" srcId="{E5B1636D-610B-4696-BAF3-20DC5A227ACB}" destId="{B80E97B1-79EF-4388-8995-7A368F5E0EC7}" srcOrd="0" destOrd="0" presId="urn:microsoft.com/office/officeart/2005/8/layout/bProcess4"/>
    <dgm:cxn modelId="{EA8DB7A2-2818-4627-9B4E-AC235ED70C66}" type="presParOf" srcId="{B80E97B1-79EF-4388-8995-7A368F5E0EC7}" destId="{79363266-C72A-4862-AD3C-88F74D273B0A}" srcOrd="0" destOrd="0" presId="urn:microsoft.com/office/officeart/2005/8/layout/bProcess4"/>
    <dgm:cxn modelId="{E614C83F-CA9D-4CEF-AD67-E80A0AD8E337}" type="presParOf" srcId="{B80E97B1-79EF-4388-8995-7A368F5E0EC7}" destId="{7C9915A0-8E77-4D8F-9A54-02579DA0CE0C}" srcOrd="1" destOrd="0" presId="urn:microsoft.com/office/officeart/2005/8/layout/bProcess4"/>
    <dgm:cxn modelId="{90BAABF3-B232-49D4-AFFD-59C75CA5DB6E}" type="presParOf" srcId="{E5B1636D-610B-4696-BAF3-20DC5A227ACB}" destId="{8FB67F9F-4FAA-4D6F-8A17-FD460C7A40F1}" srcOrd="1" destOrd="0" presId="urn:microsoft.com/office/officeart/2005/8/layout/bProcess4"/>
    <dgm:cxn modelId="{E2030BA8-7AD9-4A3C-BE45-470271D1E3C8}" type="presParOf" srcId="{E5B1636D-610B-4696-BAF3-20DC5A227ACB}" destId="{9820F8EE-B69E-4157-9357-E0C9CE411145}" srcOrd="2" destOrd="0" presId="urn:microsoft.com/office/officeart/2005/8/layout/bProcess4"/>
    <dgm:cxn modelId="{BDA27AA7-18EE-4193-9B93-F2DB09819A7C}" type="presParOf" srcId="{9820F8EE-B69E-4157-9357-E0C9CE411145}" destId="{AD18698D-0E34-4676-B0E5-83F78B50E6D0}" srcOrd="0" destOrd="0" presId="urn:microsoft.com/office/officeart/2005/8/layout/bProcess4"/>
    <dgm:cxn modelId="{DB7EA5DD-A986-47A3-9AD9-1E871E4E1A6A}" type="presParOf" srcId="{9820F8EE-B69E-4157-9357-E0C9CE411145}" destId="{95731CDB-AD22-4080-B596-45C32016DC1E}" srcOrd="1" destOrd="0" presId="urn:microsoft.com/office/officeart/2005/8/layout/bProcess4"/>
    <dgm:cxn modelId="{27871850-CDEB-4E81-A449-B4E9BC202BB9}" type="presParOf" srcId="{E5B1636D-610B-4696-BAF3-20DC5A227ACB}" destId="{39F58369-D4FC-4365-A154-6DCC2B3A4FBD}" srcOrd="3" destOrd="0" presId="urn:microsoft.com/office/officeart/2005/8/layout/bProcess4"/>
    <dgm:cxn modelId="{72B26198-F59A-40CD-A6BC-88AC33B61636}" type="presParOf" srcId="{E5B1636D-610B-4696-BAF3-20DC5A227ACB}" destId="{AC1BF427-7F2D-483E-984D-02C0FFEB83F6}" srcOrd="4" destOrd="0" presId="urn:microsoft.com/office/officeart/2005/8/layout/bProcess4"/>
    <dgm:cxn modelId="{360AD96B-CB1F-44B2-8D35-83C79DE8DC25}" type="presParOf" srcId="{AC1BF427-7F2D-483E-984D-02C0FFEB83F6}" destId="{9B7A8B6E-F8B7-4FF5-B917-5DD1C579E2EE}" srcOrd="0" destOrd="0" presId="urn:microsoft.com/office/officeart/2005/8/layout/bProcess4"/>
    <dgm:cxn modelId="{0F35948E-E41B-4CAB-9577-BF3265FC74B1}" type="presParOf" srcId="{AC1BF427-7F2D-483E-984D-02C0FFEB83F6}" destId="{64190DA0-4548-4ADB-93EF-071C2CC200DD}" srcOrd="1" destOrd="0" presId="urn:microsoft.com/office/officeart/2005/8/layout/bProcess4"/>
    <dgm:cxn modelId="{45D441CA-0D27-4FB0-AFFE-899362E70DC4}" type="presParOf" srcId="{E5B1636D-610B-4696-BAF3-20DC5A227ACB}" destId="{783464F8-F243-4769-B5A2-E2D598AB3468}" srcOrd="5" destOrd="0" presId="urn:microsoft.com/office/officeart/2005/8/layout/bProcess4"/>
    <dgm:cxn modelId="{63DC5A4D-A412-401E-A9E0-E44D17D289DB}" type="presParOf" srcId="{E5B1636D-610B-4696-BAF3-20DC5A227ACB}" destId="{9D94C0A9-D85E-4CF9-947A-F7992F79077A}" srcOrd="6" destOrd="0" presId="urn:microsoft.com/office/officeart/2005/8/layout/bProcess4"/>
    <dgm:cxn modelId="{CD322602-D3CD-43A4-9403-8D2CC2FE02C5}" type="presParOf" srcId="{9D94C0A9-D85E-4CF9-947A-F7992F79077A}" destId="{89179970-5ECB-4C2D-A2F1-79650730638B}" srcOrd="0" destOrd="0" presId="urn:microsoft.com/office/officeart/2005/8/layout/bProcess4"/>
    <dgm:cxn modelId="{E80695B6-CA92-42DE-960B-66B2C6301C62}" type="presParOf" srcId="{9D94C0A9-D85E-4CF9-947A-F7992F79077A}" destId="{891EA105-291A-4955-85DD-D0B402B23D16}" srcOrd="1" destOrd="0" presId="urn:microsoft.com/office/officeart/2005/8/layout/bProcess4"/>
    <dgm:cxn modelId="{7602D195-2124-4BFC-9638-39A88848838C}" type="presParOf" srcId="{E5B1636D-610B-4696-BAF3-20DC5A227ACB}" destId="{3830C642-CF79-47C1-A612-DB84FD9D1020}" srcOrd="7" destOrd="0" presId="urn:microsoft.com/office/officeart/2005/8/layout/bProcess4"/>
    <dgm:cxn modelId="{25C8ABBD-742F-4190-9C54-11E04EE61078}" type="presParOf" srcId="{E5B1636D-610B-4696-BAF3-20DC5A227ACB}" destId="{BE9CD937-28AE-4332-96DC-7B69874C57EB}" srcOrd="8" destOrd="0" presId="urn:microsoft.com/office/officeart/2005/8/layout/bProcess4"/>
    <dgm:cxn modelId="{371D872B-F77D-4886-81A0-4D485ED4477B}" type="presParOf" srcId="{BE9CD937-28AE-4332-96DC-7B69874C57EB}" destId="{65459C62-FE6D-448C-87E1-9F9494163D66}" srcOrd="0" destOrd="0" presId="urn:microsoft.com/office/officeart/2005/8/layout/bProcess4"/>
    <dgm:cxn modelId="{B72A610D-DAC7-45A1-999E-FACC0584CF35}" type="presParOf" srcId="{BE9CD937-28AE-4332-96DC-7B69874C57EB}" destId="{9C0B6B59-B16F-469D-88E4-F2D2DCF1F9F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091AD-DB25-4EF2-9D6D-5D2EB6A896AD}">
      <dsp:nvSpPr>
        <dsp:cNvPr id="0" name=""/>
        <dsp:cNvSpPr/>
      </dsp:nvSpPr>
      <dsp:spPr>
        <a:xfrm>
          <a:off x="0" y="1109519"/>
          <a:ext cx="9753600" cy="5292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95333B-DFCC-4621-9057-D3092793EC16}">
      <dsp:nvSpPr>
        <dsp:cNvPr id="0" name=""/>
        <dsp:cNvSpPr/>
      </dsp:nvSpPr>
      <dsp:spPr>
        <a:xfrm>
          <a:off x="487680" y="799559"/>
          <a:ext cx="6827520" cy="6199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l" defTabSz="933450">
            <a:lnSpc>
              <a:spcPct val="90000"/>
            </a:lnSpc>
            <a:spcBef>
              <a:spcPct val="0"/>
            </a:spcBef>
            <a:spcAft>
              <a:spcPct val="35000"/>
            </a:spcAft>
          </a:pPr>
          <a:r>
            <a:rPr lang="en-US" sz="2100" kern="1200" dirty="0" smtClean="0"/>
            <a:t>ADMIN PANAL- INTERACT WITH ADMIN</a:t>
          </a:r>
          <a:endParaRPr lang="en-US" sz="2100" kern="1200" dirty="0"/>
        </a:p>
      </dsp:txBody>
      <dsp:txXfrm>
        <a:off x="517942" y="829821"/>
        <a:ext cx="6766996" cy="559396"/>
      </dsp:txXfrm>
    </dsp:sp>
    <dsp:sp modelId="{0F65F078-DBF7-462B-9949-9EACD051A1EB}">
      <dsp:nvSpPr>
        <dsp:cNvPr id="0" name=""/>
        <dsp:cNvSpPr/>
      </dsp:nvSpPr>
      <dsp:spPr>
        <a:xfrm>
          <a:off x="0" y="2062080"/>
          <a:ext cx="9753600" cy="529200"/>
        </a:xfrm>
        <a:prstGeom prst="rect">
          <a:avLst/>
        </a:prstGeom>
        <a:solidFill>
          <a:schemeClr val="lt1">
            <a:alpha val="90000"/>
            <a:hueOff val="0"/>
            <a:satOff val="0"/>
            <a:lumOff val="0"/>
            <a:alphaOff val="0"/>
          </a:schemeClr>
        </a:solidFill>
        <a:ln w="10795" cap="flat"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dsp:style>
    </dsp:sp>
    <dsp:sp modelId="{7BA63C02-3013-45AF-9BCB-D294738BB6B5}">
      <dsp:nvSpPr>
        <dsp:cNvPr id="0" name=""/>
        <dsp:cNvSpPr/>
      </dsp:nvSpPr>
      <dsp:spPr>
        <a:xfrm>
          <a:off x="487680" y="1752119"/>
          <a:ext cx="6827520" cy="619920"/>
        </a:xfrm>
        <a:prstGeom prst="roundRect">
          <a:avLst/>
        </a:prstGeom>
        <a:solidFill>
          <a:schemeClr val="accent2">
            <a:hueOff val="-727682"/>
            <a:satOff val="-41964"/>
            <a:lumOff val="431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l" defTabSz="933450">
            <a:lnSpc>
              <a:spcPct val="90000"/>
            </a:lnSpc>
            <a:spcBef>
              <a:spcPct val="0"/>
            </a:spcBef>
            <a:spcAft>
              <a:spcPct val="35000"/>
            </a:spcAft>
          </a:pPr>
          <a:r>
            <a:rPr lang="en-US" sz="2100" kern="1200" dirty="0" smtClean="0"/>
            <a:t>DELIVERY BOY PANAL –INTERACT WITH DELIVERY BOY</a:t>
          </a:r>
          <a:endParaRPr lang="en-US" sz="2100" kern="1200" dirty="0"/>
        </a:p>
      </dsp:txBody>
      <dsp:txXfrm>
        <a:off x="517942" y="1782381"/>
        <a:ext cx="6766996" cy="559396"/>
      </dsp:txXfrm>
    </dsp:sp>
    <dsp:sp modelId="{5054DAB2-4CC2-4A42-886B-D064A5FC219B}">
      <dsp:nvSpPr>
        <dsp:cNvPr id="0" name=""/>
        <dsp:cNvSpPr/>
      </dsp:nvSpPr>
      <dsp:spPr>
        <a:xfrm>
          <a:off x="0" y="3014640"/>
          <a:ext cx="9753600" cy="529200"/>
        </a:xfrm>
        <a:prstGeom prst="rect">
          <a:avLst/>
        </a:prstGeom>
        <a:solidFill>
          <a:schemeClr val="lt1">
            <a:alpha val="90000"/>
            <a:hueOff val="0"/>
            <a:satOff val="0"/>
            <a:lumOff val="0"/>
            <a:alphaOff val="0"/>
          </a:schemeClr>
        </a:solidFill>
        <a:ln w="10795"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 modelId="{19936E7F-EB4F-4B15-9AC3-5D795811866A}">
      <dsp:nvSpPr>
        <dsp:cNvPr id="0" name=""/>
        <dsp:cNvSpPr/>
      </dsp:nvSpPr>
      <dsp:spPr>
        <a:xfrm>
          <a:off x="487680" y="2704680"/>
          <a:ext cx="6827520" cy="619920"/>
        </a:xfrm>
        <a:prstGeom prst="roundRect">
          <a:avLst/>
        </a:prstGeom>
        <a:solidFill>
          <a:schemeClr val="accent2">
            <a:hueOff val="-1455363"/>
            <a:satOff val="-83928"/>
            <a:lumOff val="86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l" defTabSz="933450">
            <a:lnSpc>
              <a:spcPct val="90000"/>
            </a:lnSpc>
            <a:spcBef>
              <a:spcPct val="0"/>
            </a:spcBef>
            <a:spcAft>
              <a:spcPct val="35000"/>
            </a:spcAft>
          </a:pPr>
          <a:r>
            <a:rPr lang="en-US" sz="2100" kern="1200" dirty="0" smtClean="0"/>
            <a:t>END USER VIEW – INTERACT WITH THE OUR CUSTOMERS</a:t>
          </a:r>
          <a:endParaRPr lang="en-US" sz="2100" kern="1200" dirty="0"/>
        </a:p>
      </dsp:txBody>
      <dsp:txXfrm>
        <a:off x="517942" y="2734942"/>
        <a:ext cx="67669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91996-7ED4-43E5-8640-21857AA41712}">
      <dsp:nvSpPr>
        <dsp:cNvPr id="0" name=""/>
        <dsp:cNvSpPr/>
      </dsp:nvSpPr>
      <dsp:spPr>
        <a:xfrm>
          <a:off x="419404" y="572109"/>
          <a:ext cx="1599590" cy="1599590"/>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1F401F1-8638-4725-92FB-6701115C47E9}">
      <dsp:nvSpPr>
        <dsp:cNvPr id="0" name=""/>
        <dsp:cNvSpPr/>
      </dsp:nvSpPr>
      <dsp:spPr>
        <a:xfrm>
          <a:off x="1219200" y="572109"/>
          <a:ext cx="8534400" cy="1599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8740" rIns="0" bIns="78740" numCol="1" spcCol="1270" anchor="ctr" anchorCtr="0">
          <a:noAutofit/>
        </a:bodyPr>
        <a:lstStyle/>
        <a:p>
          <a:pPr lvl="0" algn="l" defTabSz="2755900" rtl="0">
            <a:lnSpc>
              <a:spcPct val="90000"/>
            </a:lnSpc>
            <a:spcBef>
              <a:spcPct val="0"/>
            </a:spcBef>
            <a:spcAft>
              <a:spcPct val="35000"/>
            </a:spcAft>
          </a:pPr>
          <a:r>
            <a:rPr lang="en-US" sz="6200" kern="1200" dirty="0" smtClean="0"/>
            <a:t>Regional Insights</a:t>
          </a:r>
          <a:endParaRPr lang="en-US" sz="6200" kern="1200" dirty="0"/>
        </a:p>
      </dsp:txBody>
      <dsp:txXfrm>
        <a:off x="1219200" y="572109"/>
        <a:ext cx="8534400" cy="1599590"/>
      </dsp:txXfrm>
    </dsp:sp>
    <dsp:sp modelId="{96F8B63C-B4AA-4C10-BC9E-FF3F8B796564}">
      <dsp:nvSpPr>
        <dsp:cNvPr id="0" name=""/>
        <dsp:cNvSpPr/>
      </dsp:nvSpPr>
      <dsp:spPr>
        <a:xfrm>
          <a:off x="419404" y="2171700"/>
          <a:ext cx="1599590" cy="1599590"/>
        </a:xfrm>
        <a:prstGeom prst="ellipse">
          <a:avLst/>
        </a:prstGeom>
        <a:solidFill>
          <a:schemeClr val="accent1">
            <a:alpha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8E02FD7-2467-4BA0-8E53-E3A004658C8D}">
      <dsp:nvSpPr>
        <dsp:cNvPr id="0" name=""/>
        <dsp:cNvSpPr/>
      </dsp:nvSpPr>
      <dsp:spPr>
        <a:xfrm>
          <a:off x="1219200" y="2171700"/>
          <a:ext cx="8534400" cy="1599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8740" rIns="0" bIns="78740" numCol="1" spcCol="1270" anchor="ctr" anchorCtr="0">
          <a:noAutofit/>
        </a:bodyPr>
        <a:lstStyle/>
        <a:p>
          <a:pPr lvl="0" algn="l" defTabSz="2755900" rtl="0">
            <a:lnSpc>
              <a:spcPct val="90000"/>
            </a:lnSpc>
            <a:spcBef>
              <a:spcPct val="0"/>
            </a:spcBef>
            <a:spcAft>
              <a:spcPct val="35000"/>
            </a:spcAft>
          </a:pPr>
          <a:r>
            <a:rPr lang="en-US" sz="6200" kern="1200" dirty="0" smtClean="0"/>
            <a:t>Intelligently takes decision</a:t>
          </a:r>
          <a:endParaRPr lang="en-US" sz="6200" kern="1200" dirty="0"/>
        </a:p>
      </dsp:txBody>
      <dsp:txXfrm>
        <a:off x="1219200" y="2171700"/>
        <a:ext cx="8534400" cy="1599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7C58-1E1E-48BA-8508-716094A6286A}">
      <dsp:nvSpPr>
        <dsp:cNvPr id="0" name=""/>
        <dsp:cNvSpPr/>
      </dsp:nvSpPr>
      <dsp:spPr>
        <a:xfrm>
          <a:off x="4762" y="777044"/>
          <a:ext cx="2436018"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kern="1200" dirty="0" smtClean="0"/>
            <a:t>Regional Insights</a:t>
          </a:r>
          <a:endParaRPr lang="en-US" sz="1800" kern="1200" dirty="0"/>
        </a:p>
      </dsp:txBody>
      <dsp:txXfrm>
        <a:off x="4762" y="777044"/>
        <a:ext cx="2436018" cy="356400"/>
      </dsp:txXfrm>
    </dsp:sp>
    <dsp:sp modelId="{0EEC845C-3530-48F4-BD24-1719D012006C}">
      <dsp:nvSpPr>
        <dsp:cNvPr id="0" name=""/>
        <dsp:cNvSpPr/>
      </dsp:nvSpPr>
      <dsp:spPr>
        <a:xfrm>
          <a:off x="2440781" y="153344"/>
          <a:ext cx="487203" cy="16038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DFA93-5AE1-4300-98B4-224DCA164C86}">
      <dsp:nvSpPr>
        <dsp:cNvPr id="0" name=""/>
        <dsp:cNvSpPr/>
      </dsp:nvSpPr>
      <dsp:spPr>
        <a:xfrm>
          <a:off x="3122866" y="153344"/>
          <a:ext cx="6625970" cy="160380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Which area the delivery is more get the insight</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SOMETHING</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SOMETHING</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SOMETHING</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SOMETHING</a:t>
          </a:r>
          <a:endParaRPr lang="en-US" sz="1800" kern="1200" dirty="0"/>
        </a:p>
      </dsp:txBody>
      <dsp:txXfrm>
        <a:off x="3122866" y="153344"/>
        <a:ext cx="6625970" cy="1603800"/>
      </dsp:txXfrm>
    </dsp:sp>
    <dsp:sp modelId="{07163CC2-520F-4EB6-BF05-8AC935C6402C}">
      <dsp:nvSpPr>
        <dsp:cNvPr id="0" name=""/>
        <dsp:cNvSpPr/>
      </dsp:nvSpPr>
      <dsp:spPr>
        <a:xfrm>
          <a:off x="4762" y="2705287"/>
          <a:ext cx="2436018" cy="601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kern="1200" dirty="0" smtClean="0"/>
            <a:t>Intelligently takes decision</a:t>
          </a:r>
          <a:endParaRPr lang="en-US" sz="1800" kern="1200" dirty="0"/>
        </a:p>
      </dsp:txBody>
      <dsp:txXfrm>
        <a:off x="4762" y="2705287"/>
        <a:ext cx="2436018" cy="601425"/>
      </dsp:txXfrm>
    </dsp:sp>
    <dsp:sp modelId="{7DD85E6F-421F-4C82-A989-B5C36B9947D1}">
      <dsp:nvSpPr>
        <dsp:cNvPr id="0" name=""/>
        <dsp:cNvSpPr/>
      </dsp:nvSpPr>
      <dsp:spPr>
        <a:xfrm>
          <a:off x="2440781" y="1821944"/>
          <a:ext cx="487203" cy="236811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4339A-BDD0-4E12-90B3-F92FF95125F4}">
      <dsp:nvSpPr>
        <dsp:cNvPr id="0" name=""/>
        <dsp:cNvSpPr/>
      </dsp:nvSpPr>
      <dsp:spPr>
        <a:xfrm>
          <a:off x="3122866" y="1821944"/>
          <a:ext cx="6625970" cy="236811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Let’s Delivery boy is at point ‘</a:t>
          </a:r>
          <a:r>
            <a:rPr lang="en-US" sz="1800" b="1" kern="1200" dirty="0" smtClean="0"/>
            <a:t>P’</a:t>
          </a:r>
          <a:endParaRPr lang="en-US" sz="1800" kern="1200" dirty="0"/>
        </a:p>
        <a:p>
          <a:pPr marL="171450" lvl="1" indent="-171450" algn="l" defTabSz="800100" rtl="0">
            <a:lnSpc>
              <a:spcPct val="90000"/>
            </a:lnSpc>
            <a:spcBef>
              <a:spcPct val="0"/>
            </a:spcBef>
            <a:spcAft>
              <a:spcPct val="15000"/>
            </a:spcAft>
            <a:buChar char="••"/>
          </a:pPr>
          <a:r>
            <a:rPr lang="en-US" sz="1800" kern="1200" dirty="0" smtClean="0"/>
            <a:t>Let’s there exist three delivery points as </a:t>
          </a:r>
          <a:r>
            <a:rPr lang="en-US" sz="1800" b="1" kern="1200" dirty="0" smtClean="0"/>
            <a:t>‘D1’ ‘D2’ ‘D3’.</a:t>
          </a:r>
          <a:endParaRPr lang="en-US" sz="1800" kern="1200" dirty="0"/>
        </a:p>
        <a:p>
          <a:pPr marL="171450" lvl="1" indent="-171450" algn="l" defTabSz="800100" rtl="0">
            <a:lnSpc>
              <a:spcPct val="90000"/>
            </a:lnSpc>
            <a:spcBef>
              <a:spcPct val="0"/>
            </a:spcBef>
            <a:spcAft>
              <a:spcPct val="15000"/>
            </a:spcAft>
            <a:buChar char="••"/>
          </a:pPr>
          <a:r>
            <a:rPr lang="en-US" sz="1800" kern="1200" dirty="0" smtClean="0"/>
            <a:t>Here lets distance between </a:t>
          </a:r>
          <a:r>
            <a:rPr lang="en-US" sz="1800" b="1" kern="1200" dirty="0" smtClean="0"/>
            <a:t>P </a:t>
          </a:r>
          <a:r>
            <a:rPr lang="en-US" sz="1800" b="0" kern="1200" dirty="0" smtClean="0"/>
            <a:t>to </a:t>
          </a:r>
          <a:r>
            <a:rPr lang="en-US" sz="1800" b="1" kern="1200" dirty="0" smtClean="0"/>
            <a:t>D1 = 5 units</a:t>
          </a:r>
          <a:endParaRPr lang="en-US" sz="1800" kern="1200" dirty="0"/>
        </a:p>
        <a:p>
          <a:pPr marL="171450" lvl="1" indent="-171450" algn="l" defTabSz="800100">
            <a:lnSpc>
              <a:spcPct val="90000"/>
            </a:lnSpc>
            <a:spcBef>
              <a:spcPct val="0"/>
            </a:spcBef>
            <a:spcAft>
              <a:spcPct val="15000"/>
            </a:spcAft>
            <a:buChar char="••"/>
          </a:pPr>
          <a:r>
            <a:rPr lang="en-US" sz="1800" kern="1200" dirty="0" smtClean="0"/>
            <a:t>lets distance between </a:t>
          </a:r>
          <a:r>
            <a:rPr lang="en-US" sz="1800" b="1" kern="1200" dirty="0" smtClean="0"/>
            <a:t>P </a:t>
          </a:r>
          <a:r>
            <a:rPr lang="en-US" sz="1800" b="0" kern="1200" dirty="0" smtClean="0"/>
            <a:t>to </a:t>
          </a:r>
          <a:r>
            <a:rPr lang="en-US" sz="1800" b="1" kern="1200" dirty="0" smtClean="0"/>
            <a:t>D2 = 2 units</a:t>
          </a:r>
          <a:endParaRPr lang="en-US" sz="1800" kern="1200" dirty="0"/>
        </a:p>
        <a:p>
          <a:pPr marL="171450" lvl="1" indent="-171450" algn="l" defTabSz="800100">
            <a:lnSpc>
              <a:spcPct val="90000"/>
            </a:lnSpc>
            <a:spcBef>
              <a:spcPct val="0"/>
            </a:spcBef>
            <a:spcAft>
              <a:spcPct val="15000"/>
            </a:spcAft>
            <a:buChar char="••"/>
          </a:pPr>
          <a:r>
            <a:rPr lang="en-US" sz="1800" kern="1200" dirty="0" smtClean="0"/>
            <a:t>lets distance between </a:t>
          </a:r>
          <a:r>
            <a:rPr lang="en-US" sz="1800" b="1" kern="1200" dirty="0" smtClean="0"/>
            <a:t>P </a:t>
          </a:r>
          <a:r>
            <a:rPr lang="en-US" sz="1800" b="0" kern="1200" dirty="0" smtClean="0"/>
            <a:t>to </a:t>
          </a:r>
          <a:r>
            <a:rPr lang="en-US" sz="1800" b="1" kern="1200" dirty="0" smtClean="0"/>
            <a:t>D3 = 12 units</a:t>
          </a:r>
          <a:endParaRPr lang="en-US" sz="1800" kern="1200" dirty="0"/>
        </a:p>
        <a:p>
          <a:pPr marL="171450" lvl="1" indent="-171450" algn="l" defTabSz="800100">
            <a:lnSpc>
              <a:spcPct val="90000"/>
            </a:lnSpc>
            <a:spcBef>
              <a:spcPct val="0"/>
            </a:spcBef>
            <a:spcAft>
              <a:spcPct val="15000"/>
            </a:spcAft>
            <a:buChar char="••"/>
          </a:pPr>
          <a:r>
            <a:rPr lang="en-US" sz="1800" kern="1200" dirty="0" smtClean="0"/>
            <a:t>Then our system should get the decision that as from P to D2 distance is less and less traffic according to google map so delivery boy can reach there more quick and complete the delivery</a:t>
          </a:r>
          <a:endParaRPr lang="en-US" sz="1800" kern="1200" dirty="0"/>
        </a:p>
      </dsp:txBody>
      <dsp:txXfrm>
        <a:off x="3122866" y="1821944"/>
        <a:ext cx="6625970" cy="2368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CEC8E-9174-4C7D-B544-BBD17FE54CB3}">
      <dsp:nvSpPr>
        <dsp:cNvPr id="0" name=""/>
        <dsp:cNvSpPr/>
      </dsp:nvSpPr>
      <dsp:spPr>
        <a:xfrm>
          <a:off x="-6203613" y="-949060"/>
          <a:ext cx="7384521" cy="7384521"/>
        </a:xfrm>
        <a:prstGeom prst="blockArc">
          <a:avLst>
            <a:gd name="adj1" fmla="val 18900000"/>
            <a:gd name="adj2" fmla="val 2700000"/>
            <a:gd name="adj3" fmla="val 293"/>
          </a:avLst>
        </a:pr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334F07-121B-40EE-9400-5E253723EAD5}">
      <dsp:nvSpPr>
        <dsp:cNvPr id="0" name=""/>
        <dsp:cNvSpPr/>
      </dsp:nvSpPr>
      <dsp:spPr>
        <a:xfrm>
          <a:off x="439715" y="288913"/>
          <a:ext cx="5121432" cy="57760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43180" rIns="43180" bIns="4318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tx1"/>
              </a:solidFill>
            </a:rPr>
            <a:t>HTML5</a:t>
          </a:r>
          <a:endParaRPr lang="en-US" sz="1700" kern="1200" dirty="0">
            <a:solidFill>
              <a:schemeClr val="tx1"/>
            </a:solidFill>
          </a:endParaRPr>
        </a:p>
      </dsp:txBody>
      <dsp:txXfrm>
        <a:off x="439715" y="288913"/>
        <a:ext cx="5121432" cy="577608"/>
      </dsp:txXfrm>
    </dsp:sp>
    <dsp:sp modelId="{C69DE25E-0FEB-4762-8745-9E19317BA790}">
      <dsp:nvSpPr>
        <dsp:cNvPr id="0" name=""/>
        <dsp:cNvSpPr/>
      </dsp:nvSpPr>
      <dsp:spPr>
        <a:xfrm>
          <a:off x="78710" y="216712"/>
          <a:ext cx="722010" cy="722010"/>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ACDEA-2479-43A3-BC50-5E8DC199105E}">
      <dsp:nvSpPr>
        <dsp:cNvPr id="0" name=""/>
        <dsp:cNvSpPr/>
      </dsp:nvSpPr>
      <dsp:spPr>
        <a:xfrm>
          <a:off x="914837" y="1155216"/>
          <a:ext cx="4646310" cy="577608"/>
        </a:xfrm>
        <a:prstGeom prst="rect">
          <a:avLst/>
        </a:prstGeom>
        <a:solidFill>
          <a:schemeClr val="accent2">
            <a:hueOff val="-291073"/>
            <a:satOff val="-16786"/>
            <a:lumOff val="172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43180" rIns="43180" bIns="4318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tx1"/>
              </a:solidFill>
            </a:rPr>
            <a:t>CSS</a:t>
          </a:r>
          <a:endParaRPr lang="en-US" sz="1700" kern="1200" dirty="0">
            <a:solidFill>
              <a:schemeClr val="tx1"/>
            </a:solidFill>
          </a:endParaRPr>
        </a:p>
      </dsp:txBody>
      <dsp:txXfrm>
        <a:off x="914837" y="1155216"/>
        <a:ext cx="4646310" cy="577608"/>
      </dsp:txXfrm>
    </dsp:sp>
    <dsp:sp modelId="{2735700C-DFC4-47C9-BFDA-A56DEE3AEDB8}">
      <dsp:nvSpPr>
        <dsp:cNvPr id="0" name=""/>
        <dsp:cNvSpPr/>
      </dsp:nvSpPr>
      <dsp:spPr>
        <a:xfrm>
          <a:off x="553832" y="1083015"/>
          <a:ext cx="722010" cy="722010"/>
        </a:xfrm>
        <a:prstGeom prst="ellipse">
          <a:avLst/>
        </a:prstGeom>
        <a:solidFill>
          <a:schemeClr val="lt1">
            <a:hueOff val="0"/>
            <a:satOff val="0"/>
            <a:lumOff val="0"/>
            <a:alphaOff val="0"/>
          </a:schemeClr>
        </a:solidFill>
        <a:ln w="10795" cap="flat" cmpd="sng" algn="ctr">
          <a:solidFill>
            <a:schemeClr val="accent2">
              <a:hueOff val="-291073"/>
              <a:satOff val="-16786"/>
              <a:lumOff val="1726"/>
              <a:alphaOff val="0"/>
            </a:schemeClr>
          </a:solidFill>
          <a:prstDash val="solid"/>
        </a:ln>
        <a:effectLst/>
      </dsp:spPr>
      <dsp:style>
        <a:lnRef idx="2">
          <a:scrgbClr r="0" g="0" b="0"/>
        </a:lnRef>
        <a:fillRef idx="1">
          <a:scrgbClr r="0" g="0" b="0"/>
        </a:fillRef>
        <a:effectRef idx="0">
          <a:scrgbClr r="0" g="0" b="0"/>
        </a:effectRef>
        <a:fontRef idx="minor"/>
      </dsp:style>
    </dsp:sp>
    <dsp:sp modelId="{602E4294-5230-4DC9-A478-6B826AA3E572}">
      <dsp:nvSpPr>
        <dsp:cNvPr id="0" name=""/>
        <dsp:cNvSpPr/>
      </dsp:nvSpPr>
      <dsp:spPr>
        <a:xfrm>
          <a:off x="1132099" y="2021518"/>
          <a:ext cx="4429048" cy="577608"/>
        </a:xfrm>
        <a:prstGeom prst="rect">
          <a:avLst/>
        </a:prstGeom>
        <a:solidFill>
          <a:schemeClr val="accent2">
            <a:hueOff val="-582145"/>
            <a:satOff val="-33571"/>
            <a:lumOff val="34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43180" rIns="43180" bIns="4318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tx1"/>
              </a:solidFill>
            </a:rPr>
            <a:t>JavaScript</a:t>
          </a:r>
          <a:endParaRPr lang="en-US" sz="1700" kern="1200" dirty="0">
            <a:solidFill>
              <a:schemeClr val="tx1"/>
            </a:solidFill>
          </a:endParaRPr>
        </a:p>
      </dsp:txBody>
      <dsp:txXfrm>
        <a:off x="1132099" y="2021518"/>
        <a:ext cx="4429048" cy="577608"/>
      </dsp:txXfrm>
    </dsp:sp>
    <dsp:sp modelId="{E69F6C4C-B70F-43EC-997F-442A2DCD9652}">
      <dsp:nvSpPr>
        <dsp:cNvPr id="0" name=""/>
        <dsp:cNvSpPr/>
      </dsp:nvSpPr>
      <dsp:spPr>
        <a:xfrm>
          <a:off x="771094" y="1949317"/>
          <a:ext cx="722010" cy="722010"/>
        </a:xfrm>
        <a:prstGeom prst="ellipse">
          <a:avLst/>
        </a:prstGeom>
        <a:solidFill>
          <a:schemeClr val="lt1">
            <a:hueOff val="0"/>
            <a:satOff val="0"/>
            <a:lumOff val="0"/>
            <a:alphaOff val="0"/>
          </a:schemeClr>
        </a:solidFill>
        <a:ln w="10795" cap="flat" cmpd="sng" algn="ctr">
          <a:solidFill>
            <a:schemeClr val="accent2">
              <a:hueOff val="-582145"/>
              <a:satOff val="-33571"/>
              <a:lumOff val="3451"/>
              <a:alphaOff val="0"/>
            </a:schemeClr>
          </a:solidFill>
          <a:prstDash val="solid"/>
        </a:ln>
        <a:effectLst/>
      </dsp:spPr>
      <dsp:style>
        <a:lnRef idx="2">
          <a:scrgbClr r="0" g="0" b="0"/>
        </a:lnRef>
        <a:fillRef idx="1">
          <a:scrgbClr r="0" g="0" b="0"/>
        </a:fillRef>
        <a:effectRef idx="0">
          <a:scrgbClr r="0" g="0" b="0"/>
        </a:effectRef>
        <a:fontRef idx="minor"/>
      </dsp:style>
    </dsp:sp>
    <dsp:sp modelId="{F1A77A98-C056-4C94-AAAA-085724BCCFA7}">
      <dsp:nvSpPr>
        <dsp:cNvPr id="0" name=""/>
        <dsp:cNvSpPr/>
      </dsp:nvSpPr>
      <dsp:spPr>
        <a:xfrm>
          <a:off x="1132099" y="2887272"/>
          <a:ext cx="4429048" cy="577608"/>
        </a:xfrm>
        <a:prstGeom prst="rect">
          <a:avLst/>
        </a:prstGeom>
        <a:solidFill>
          <a:schemeClr val="accent2">
            <a:hueOff val="-873218"/>
            <a:satOff val="-50357"/>
            <a:lumOff val="517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43180" rIns="43180" bIns="4318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tx1"/>
              </a:solidFill>
            </a:rPr>
            <a:t>In Python use of Pandas, Numpy and Matplotlib</a:t>
          </a:r>
          <a:endParaRPr lang="en-US" sz="1700" kern="1200" dirty="0">
            <a:solidFill>
              <a:schemeClr val="tx1"/>
            </a:solidFill>
          </a:endParaRPr>
        </a:p>
      </dsp:txBody>
      <dsp:txXfrm>
        <a:off x="1132099" y="2887272"/>
        <a:ext cx="4429048" cy="577608"/>
      </dsp:txXfrm>
    </dsp:sp>
    <dsp:sp modelId="{2BC7BD0A-650B-42E8-899B-065889F4A25D}">
      <dsp:nvSpPr>
        <dsp:cNvPr id="0" name=""/>
        <dsp:cNvSpPr/>
      </dsp:nvSpPr>
      <dsp:spPr>
        <a:xfrm>
          <a:off x="771094" y="2815071"/>
          <a:ext cx="722010" cy="722010"/>
        </a:xfrm>
        <a:prstGeom prst="ellipse">
          <a:avLst/>
        </a:prstGeom>
        <a:solidFill>
          <a:schemeClr val="lt1">
            <a:hueOff val="0"/>
            <a:satOff val="0"/>
            <a:lumOff val="0"/>
            <a:alphaOff val="0"/>
          </a:schemeClr>
        </a:solidFill>
        <a:ln w="10795" cap="flat" cmpd="sng" algn="ctr">
          <a:solidFill>
            <a:schemeClr val="accent2">
              <a:hueOff val="-873218"/>
              <a:satOff val="-50357"/>
              <a:lumOff val="5177"/>
              <a:alphaOff val="0"/>
            </a:schemeClr>
          </a:solidFill>
          <a:prstDash val="solid"/>
        </a:ln>
        <a:effectLst/>
      </dsp:spPr>
      <dsp:style>
        <a:lnRef idx="2">
          <a:scrgbClr r="0" g="0" b="0"/>
        </a:lnRef>
        <a:fillRef idx="1">
          <a:scrgbClr r="0" g="0" b="0"/>
        </a:fillRef>
        <a:effectRef idx="0">
          <a:scrgbClr r="0" g="0" b="0"/>
        </a:effectRef>
        <a:fontRef idx="minor"/>
      </dsp:style>
    </dsp:sp>
    <dsp:sp modelId="{039B388F-C082-4B3D-BDF5-570C6874B03D}">
      <dsp:nvSpPr>
        <dsp:cNvPr id="0" name=""/>
        <dsp:cNvSpPr/>
      </dsp:nvSpPr>
      <dsp:spPr>
        <a:xfrm>
          <a:off x="914837" y="3753575"/>
          <a:ext cx="4646310" cy="577608"/>
        </a:xfrm>
        <a:prstGeom prst="rect">
          <a:avLst/>
        </a:prstGeom>
        <a:solidFill>
          <a:schemeClr val="accent2">
            <a:hueOff val="-1164290"/>
            <a:satOff val="-67142"/>
            <a:lumOff val="6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43180" rIns="43180" bIns="4318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tx1"/>
              </a:solidFill>
            </a:rPr>
            <a:t>PostgreSQL</a:t>
          </a:r>
          <a:endParaRPr lang="en-US" sz="1700" kern="1200" dirty="0">
            <a:solidFill>
              <a:schemeClr val="tx1"/>
            </a:solidFill>
          </a:endParaRPr>
        </a:p>
      </dsp:txBody>
      <dsp:txXfrm>
        <a:off x="914837" y="3753575"/>
        <a:ext cx="4646310" cy="577608"/>
      </dsp:txXfrm>
    </dsp:sp>
    <dsp:sp modelId="{BC59C54A-67F5-47AE-9AC0-3149B2F58E7B}">
      <dsp:nvSpPr>
        <dsp:cNvPr id="0" name=""/>
        <dsp:cNvSpPr/>
      </dsp:nvSpPr>
      <dsp:spPr>
        <a:xfrm>
          <a:off x="553832" y="3681374"/>
          <a:ext cx="722010" cy="722010"/>
        </a:xfrm>
        <a:prstGeom prst="ellipse">
          <a:avLst/>
        </a:prstGeom>
        <a:solidFill>
          <a:schemeClr val="lt1">
            <a:hueOff val="0"/>
            <a:satOff val="0"/>
            <a:lumOff val="0"/>
            <a:alphaOff val="0"/>
          </a:schemeClr>
        </a:solidFill>
        <a:ln w="10795" cap="flat" cmpd="sng" algn="ctr">
          <a:solidFill>
            <a:schemeClr val="accent2">
              <a:hueOff val="-1164290"/>
              <a:satOff val="-67142"/>
              <a:lumOff val="6902"/>
              <a:alphaOff val="0"/>
            </a:schemeClr>
          </a:solidFill>
          <a:prstDash val="solid"/>
        </a:ln>
        <a:effectLst/>
      </dsp:spPr>
      <dsp:style>
        <a:lnRef idx="2">
          <a:scrgbClr r="0" g="0" b="0"/>
        </a:lnRef>
        <a:fillRef idx="1">
          <a:scrgbClr r="0" g="0" b="0"/>
        </a:fillRef>
        <a:effectRef idx="0">
          <a:scrgbClr r="0" g="0" b="0"/>
        </a:effectRef>
        <a:fontRef idx="minor"/>
      </dsp:style>
    </dsp:sp>
    <dsp:sp modelId="{DB3EB870-71CF-44C1-9B59-2164413F01CA}">
      <dsp:nvSpPr>
        <dsp:cNvPr id="0" name=""/>
        <dsp:cNvSpPr/>
      </dsp:nvSpPr>
      <dsp:spPr>
        <a:xfrm>
          <a:off x="439715" y="4619877"/>
          <a:ext cx="5121432" cy="577608"/>
        </a:xfrm>
        <a:prstGeom prst="rect">
          <a:avLst/>
        </a:prstGeom>
        <a:solidFill>
          <a:schemeClr val="accent2">
            <a:hueOff val="-1455363"/>
            <a:satOff val="-83928"/>
            <a:lumOff val="86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8477" tIns="43180" rIns="43180" bIns="43180" numCol="1" spcCol="1270" anchor="ctr" anchorCtr="0">
          <a:noAutofit/>
        </a:bodyPr>
        <a:lstStyle/>
        <a:p>
          <a:pPr lvl="0" algn="l" defTabSz="755650" rtl="0">
            <a:lnSpc>
              <a:spcPct val="90000"/>
            </a:lnSpc>
            <a:spcBef>
              <a:spcPct val="0"/>
            </a:spcBef>
            <a:spcAft>
              <a:spcPct val="35000"/>
            </a:spcAft>
          </a:pPr>
          <a:r>
            <a:rPr lang="en-US" sz="1700" kern="1200" dirty="0" smtClean="0">
              <a:solidFill>
                <a:schemeClr val="tx1"/>
              </a:solidFill>
            </a:rPr>
            <a:t>Of course Django Framework</a:t>
          </a:r>
          <a:endParaRPr lang="en-US" sz="1700" kern="1200" dirty="0">
            <a:solidFill>
              <a:schemeClr val="tx1"/>
            </a:solidFill>
          </a:endParaRPr>
        </a:p>
      </dsp:txBody>
      <dsp:txXfrm>
        <a:off x="439715" y="4619877"/>
        <a:ext cx="5121432" cy="577608"/>
      </dsp:txXfrm>
    </dsp:sp>
    <dsp:sp modelId="{18E36C54-3955-40DF-B5A1-8453BDB07FD6}">
      <dsp:nvSpPr>
        <dsp:cNvPr id="0" name=""/>
        <dsp:cNvSpPr/>
      </dsp:nvSpPr>
      <dsp:spPr>
        <a:xfrm>
          <a:off x="78710" y="4547676"/>
          <a:ext cx="722010" cy="722010"/>
        </a:xfrm>
        <a:prstGeom prst="ellipse">
          <a:avLst/>
        </a:prstGeom>
        <a:solidFill>
          <a:schemeClr val="lt1">
            <a:hueOff val="0"/>
            <a:satOff val="0"/>
            <a:lumOff val="0"/>
            <a:alphaOff val="0"/>
          </a:schemeClr>
        </a:solidFill>
        <a:ln w="10795"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67F9F-4FAA-4D6F-8A17-FD460C7A40F1}">
      <dsp:nvSpPr>
        <dsp:cNvPr id="0" name=""/>
        <dsp:cNvSpPr/>
      </dsp:nvSpPr>
      <dsp:spPr>
        <a:xfrm rot="5400000">
          <a:off x="1901580" y="1155346"/>
          <a:ext cx="1806500" cy="217797"/>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9915A0-8E77-4D8F-9A54-02579DA0CE0C}">
      <dsp:nvSpPr>
        <dsp:cNvPr id="0" name=""/>
        <dsp:cNvSpPr/>
      </dsp:nvSpPr>
      <dsp:spPr>
        <a:xfrm>
          <a:off x="2316594" y="1616"/>
          <a:ext cx="2419976" cy="1451985"/>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Django Framework (REST)</a:t>
          </a:r>
          <a:endParaRPr lang="en-US" sz="1700" kern="1200" dirty="0"/>
        </a:p>
        <a:p>
          <a:pPr marL="114300" lvl="1" indent="-114300" algn="l" defTabSz="577850">
            <a:lnSpc>
              <a:spcPct val="90000"/>
            </a:lnSpc>
            <a:spcBef>
              <a:spcPct val="0"/>
            </a:spcBef>
            <a:spcAft>
              <a:spcPct val="15000"/>
            </a:spcAft>
            <a:buChar char="••"/>
          </a:pPr>
          <a:r>
            <a:rPr lang="en-US" sz="1300" kern="1200" dirty="0" smtClean="0"/>
            <a:t>Use the framework for the REST development</a:t>
          </a:r>
          <a:endParaRPr lang="en-US" sz="1300" kern="1200" dirty="0"/>
        </a:p>
      </dsp:txBody>
      <dsp:txXfrm>
        <a:off x="2359121" y="44143"/>
        <a:ext cx="2334922" cy="1366931"/>
      </dsp:txXfrm>
    </dsp:sp>
    <dsp:sp modelId="{39F58369-D4FC-4365-A154-6DCC2B3A4FBD}">
      <dsp:nvSpPr>
        <dsp:cNvPr id="0" name=""/>
        <dsp:cNvSpPr/>
      </dsp:nvSpPr>
      <dsp:spPr>
        <a:xfrm rot="5400000">
          <a:off x="1901580" y="2970328"/>
          <a:ext cx="1806500" cy="217797"/>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731CDB-AD22-4080-B596-45C32016DC1E}">
      <dsp:nvSpPr>
        <dsp:cNvPr id="0" name=""/>
        <dsp:cNvSpPr/>
      </dsp:nvSpPr>
      <dsp:spPr>
        <a:xfrm>
          <a:off x="2316594" y="1816599"/>
          <a:ext cx="2419976" cy="145198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Node.js</a:t>
          </a:r>
          <a:endParaRPr lang="en-US" sz="1700" kern="1200" dirty="0"/>
        </a:p>
        <a:p>
          <a:pPr marL="114300" lvl="1" indent="-114300" algn="l" defTabSz="577850">
            <a:lnSpc>
              <a:spcPct val="90000"/>
            </a:lnSpc>
            <a:spcBef>
              <a:spcPct val="0"/>
            </a:spcBef>
            <a:spcAft>
              <a:spcPct val="15000"/>
            </a:spcAft>
            <a:buChar char="••"/>
          </a:pPr>
          <a:r>
            <a:rPr lang="en-US" sz="1300" kern="1200" dirty="0" smtClean="0"/>
            <a:t>Use socket.io for maintaining continuous connection between device and Internet.</a:t>
          </a:r>
          <a:endParaRPr lang="en-US" sz="1300" kern="1200" dirty="0"/>
        </a:p>
      </dsp:txBody>
      <dsp:txXfrm>
        <a:off x="2359121" y="1859126"/>
        <a:ext cx="2334922" cy="1366931"/>
      </dsp:txXfrm>
    </dsp:sp>
    <dsp:sp modelId="{783464F8-F243-4769-B5A2-E2D598AB3468}">
      <dsp:nvSpPr>
        <dsp:cNvPr id="0" name=""/>
        <dsp:cNvSpPr/>
      </dsp:nvSpPr>
      <dsp:spPr>
        <a:xfrm>
          <a:off x="2809071" y="3877819"/>
          <a:ext cx="3210087" cy="217797"/>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190DA0-4548-4ADB-93EF-071C2CC200DD}">
      <dsp:nvSpPr>
        <dsp:cNvPr id="0" name=""/>
        <dsp:cNvSpPr/>
      </dsp:nvSpPr>
      <dsp:spPr>
        <a:xfrm>
          <a:off x="2316594" y="3631581"/>
          <a:ext cx="2419976" cy="1451985"/>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Mango DB</a:t>
          </a:r>
          <a:endParaRPr lang="en-US" sz="1700" kern="1200" dirty="0"/>
        </a:p>
        <a:p>
          <a:pPr marL="114300" lvl="1" indent="-114300" algn="l" defTabSz="577850">
            <a:lnSpc>
              <a:spcPct val="90000"/>
            </a:lnSpc>
            <a:spcBef>
              <a:spcPct val="0"/>
            </a:spcBef>
            <a:spcAft>
              <a:spcPct val="15000"/>
            </a:spcAft>
            <a:buChar char="••"/>
          </a:pPr>
          <a:r>
            <a:rPr lang="en-US" sz="1300" kern="1200" dirty="0" smtClean="0"/>
            <a:t>For storing the gps coordinate of the trip and later store the same in sql db.</a:t>
          </a:r>
        </a:p>
        <a:p>
          <a:pPr marL="114300" lvl="1" indent="-114300" algn="l" defTabSz="577850">
            <a:lnSpc>
              <a:spcPct val="90000"/>
            </a:lnSpc>
            <a:spcBef>
              <a:spcPct val="0"/>
            </a:spcBef>
            <a:spcAft>
              <a:spcPct val="15000"/>
            </a:spcAft>
            <a:buChar char="••"/>
          </a:pPr>
          <a:endParaRPr lang="en-US" sz="1300" kern="1200" dirty="0"/>
        </a:p>
      </dsp:txBody>
      <dsp:txXfrm>
        <a:off x="2359121" y="3674108"/>
        <a:ext cx="2334922" cy="1366931"/>
      </dsp:txXfrm>
    </dsp:sp>
    <dsp:sp modelId="{3830C642-CF79-47C1-A612-DB84FD9D1020}">
      <dsp:nvSpPr>
        <dsp:cNvPr id="0" name=""/>
        <dsp:cNvSpPr/>
      </dsp:nvSpPr>
      <dsp:spPr>
        <a:xfrm rot="16200000">
          <a:off x="5120148" y="2970328"/>
          <a:ext cx="1806500" cy="21779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1EA105-291A-4955-85DD-D0B402B23D16}">
      <dsp:nvSpPr>
        <dsp:cNvPr id="0" name=""/>
        <dsp:cNvSpPr/>
      </dsp:nvSpPr>
      <dsp:spPr>
        <a:xfrm>
          <a:off x="5535163" y="3631581"/>
          <a:ext cx="2419976" cy="1451985"/>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SQL Database</a:t>
          </a:r>
          <a:endParaRPr lang="en-US" sz="1700" kern="1200" dirty="0"/>
        </a:p>
        <a:p>
          <a:pPr marL="114300" lvl="1" indent="-114300" algn="l" defTabSz="577850">
            <a:lnSpc>
              <a:spcPct val="90000"/>
            </a:lnSpc>
            <a:spcBef>
              <a:spcPct val="0"/>
            </a:spcBef>
            <a:spcAft>
              <a:spcPct val="15000"/>
            </a:spcAft>
            <a:buChar char="••"/>
          </a:pPr>
          <a:r>
            <a:rPr lang="en-US" sz="1300" kern="1200" dirty="0" smtClean="0"/>
            <a:t>Mainly used for storing coordinates points into actual database.</a:t>
          </a:r>
        </a:p>
        <a:p>
          <a:pPr marL="114300" lvl="1" indent="-114300" algn="l" defTabSz="577850">
            <a:lnSpc>
              <a:spcPct val="90000"/>
            </a:lnSpc>
            <a:spcBef>
              <a:spcPct val="0"/>
            </a:spcBef>
            <a:spcAft>
              <a:spcPct val="15000"/>
            </a:spcAft>
            <a:buChar char="••"/>
          </a:pPr>
          <a:endParaRPr lang="en-US" sz="1300" kern="1200" dirty="0"/>
        </a:p>
      </dsp:txBody>
      <dsp:txXfrm>
        <a:off x="5577690" y="3674108"/>
        <a:ext cx="2334922" cy="1366931"/>
      </dsp:txXfrm>
    </dsp:sp>
    <dsp:sp modelId="{9C0B6B59-B16F-469D-88E4-F2D2DCF1F9F0}">
      <dsp:nvSpPr>
        <dsp:cNvPr id="0" name=""/>
        <dsp:cNvSpPr/>
      </dsp:nvSpPr>
      <dsp:spPr>
        <a:xfrm>
          <a:off x="5535163" y="1816599"/>
          <a:ext cx="2419976" cy="1451985"/>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Ionic Framework</a:t>
          </a:r>
          <a:endParaRPr lang="en-US" sz="1700" kern="1200" dirty="0"/>
        </a:p>
        <a:p>
          <a:pPr marL="114300" lvl="1" indent="-114300" algn="l" defTabSz="577850">
            <a:lnSpc>
              <a:spcPct val="90000"/>
            </a:lnSpc>
            <a:spcBef>
              <a:spcPct val="0"/>
            </a:spcBef>
            <a:spcAft>
              <a:spcPct val="15000"/>
            </a:spcAft>
            <a:buChar char="••"/>
          </a:pPr>
          <a:r>
            <a:rPr lang="en-US" sz="1300" kern="1200" dirty="0" smtClean="0"/>
            <a:t>Develop web based mobile application using this Ionic Framework.</a:t>
          </a:r>
        </a:p>
        <a:p>
          <a:pPr marL="114300" lvl="1" indent="-114300" algn="l" defTabSz="577850">
            <a:lnSpc>
              <a:spcPct val="90000"/>
            </a:lnSpc>
            <a:spcBef>
              <a:spcPct val="0"/>
            </a:spcBef>
            <a:spcAft>
              <a:spcPct val="15000"/>
            </a:spcAft>
            <a:buChar char="••"/>
          </a:pPr>
          <a:endParaRPr lang="en-US" sz="1300" kern="1200" dirty="0"/>
        </a:p>
      </dsp:txBody>
      <dsp:txXfrm>
        <a:off x="5577690" y="1859126"/>
        <a:ext cx="2334922" cy="136693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11/27/2018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66493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68849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5986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75286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11/27/2018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11/27/2018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11/27/2018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11/27/2018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11/27/2018</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11/27/2018</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11/27/2018</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smtClean="0"/>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smtClean="0"/>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smtClean="0"/>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11/27/2018</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11/27/2018</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11/27/2018</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11/27/2018</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11/27/2018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inghsubham51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CMS Delivery SOLUTION In Django FRAMEWORK</a:t>
            </a:r>
            <a:endParaRPr lang="en-US" b="1" dirty="0"/>
          </a:p>
        </p:txBody>
      </p:sp>
      <p:sp>
        <p:nvSpPr>
          <p:cNvPr id="3" name="Subtitle 2"/>
          <p:cNvSpPr>
            <a:spLocks noGrp="1"/>
          </p:cNvSpPr>
          <p:nvPr>
            <p:ph type="subTitle" idx="1"/>
          </p:nvPr>
        </p:nvSpPr>
        <p:spPr/>
        <p:txBody>
          <a:bodyPr>
            <a:normAutofit lnSpcReduction="10000"/>
          </a:bodyPr>
          <a:lstStyle/>
          <a:p>
            <a:r>
              <a:rPr lang="en-US" dirty="0" smtClean="0"/>
              <a:t>Bengaluru</a:t>
            </a:r>
            <a:r>
              <a:rPr lang="en-US" dirty="0"/>
              <a:t/>
            </a:r>
            <a:br>
              <a:rPr lang="en-US" dirty="0"/>
            </a:br>
            <a:r>
              <a:rPr lang="en-US" dirty="0" smtClean="0"/>
              <a:t>Subham Singh</a:t>
            </a:r>
            <a:r>
              <a:rPr lang="en-US" dirty="0"/>
              <a:t/>
            </a:r>
            <a:br>
              <a:rPr lang="en-US" dirty="0"/>
            </a:br>
            <a:r>
              <a:rPr lang="en-US" dirty="0" smtClean="0"/>
              <a:t>09-11-2018</a:t>
            </a:r>
          </a:p>
          <a:p>
            <a:r>
              <a:rPr lang="en-US" dirty="0" smtClean="0"/>
              <a:t>(</a:t>
            </a:r>
            <a:r>
              <a:rPr lang="en-US" dirty="0" smtClean="0">
                <a:hlinkClick r:id="rId3"/>
              </a:rPr>
              <a:t>singhsubham510@gmail.com</a:t>
            </a:r>
            <a:r>
              <a:rPr lang="en-US" dirty="0" smtClean="0"/>
              <a:t>)</a:t>
            </a:r>
          </a:p>
          <a:p>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on Regional Insights Part</a:t>
            </a:r>
            <a:endParaRPr lang="en-US" b="1" dirty="0"/>
          </a:p>
        </p:txBody>
      </p:sp>
      <p:graphicFrame>
        <p:nvGraphicFramePr>
          <p:cNvPr id="4" name="Content Placeholder 3" descr="Vertical curved list showing population"/>
          <p:cNvGraphicFramePr>
            <a:graphicFrameLocks noGrp="1"/>
          </p:cNvGraphicFramePr>
          <p:nvPr>
            <p:ph idx="1"/>
            <p:extLst>
              <p:ext uri="{D42A27DB-BD31-4B8C-83A1-F6EECF244321}">
                <p14:modId xmlns:p14="http://schemas.microsoft.com/office/powerpoint/2010/main" val="3959437913"/>
              </p:ext>
            </p:extLst>
          </p:nvPr>
        </p:nvGraphicFramePr>
        <p:xfrm>
          <a:off x="5865813" y="685800"/>
          <a:ext cx="5638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p:cNvSpPr>
            <a:spLocks noGrp="1"/>
          </p:cNvSpPr>
          <p:nvPr>
            <p:ph type="body" sz="half" idx="2"/>
          </p:nvPr>
        </p:nvSpPr>
        <p:spPr/>
        <p:txBody>
          <a:bodyPr/>
          <a:lstStyle/>
          <a:p>
            <a:r>
              <a:rPr lang="en-US" b="1" dirty="0" smtClean="0"/>
              <a:t>For working on regional insights part we need these skills to acquire : - </a:t>
            </a:r>
            <a:endParaRPr lang="en-US" b="1" dirty="0"/>
          </a:p>
        </p:txBody>
      </p:sp>
    </p:spTree>
    <p:extLst>
      <p:ext uri="{BB962C8B-B14F-4D97-AF65-F5344CB8AC3E}">
        <p14:creationId xmlns:p14="http://schemas.microsoft.com/office/powerpoint/2010/main" val="12724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Map Views we can do with Django Framework…</a:t>
            </a:r>
            <a:endParaRPr lang="en-IN" dirty="0"/>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0995" y="1828800"/>
            <a:ext cx="9566835" cy="4343400"/>
          </a:xfrm>
        </p:spPr>
      </p:pic>
    </p:spTree>
    <p:extLst>
      <p:ext uri="{BB962C8B-B14F-4D97-AF65-F5344CB8AC3E}">
        <p14:creationId xmlns:p14="http://schemas.microsoft.com/office/powerpoint/2010/main" val="347571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of the project:</a:t>
            </a:r>
            <a:endParaRPr lang="en-IN" b="1" dirty="0"/>
          </a:p>
        </p:txBody>
      </p:sp>
      <p:sp>
        <p:nvSpPr>
          <p:cNvPr id="3" name="Content Placeholder 2"/>
          <p:cNvSpPr>
            <a:spLocks noGrp="1"/>
          </p:cNvSpPr>
          <p:nvPr>
            <p:ph idx="1"/>
          </p:nvPr>
        </p:nvSpPr>
        <p:spPr/>
        <p:txBody>
          <a:bodyPr>
            <a:normAutofit/>
          </a:bodyPr>
          <a:lstStyle/>
          <a:p>
            <a:pPr marL="45720" indent="0" algn="just">
              <a:buNone/>
            </a:pPr>
            <a:r>
              <a:rPr lang="en-US" sz="4800" dirty="0" smtClean="0">
                <a:latin typeface="Bahnschrift Light" panose="020B0502040204020203" pitchFamily="34" charset="0"/>
              </a:rPr>
              <a:t/>
            </a:r>
            <a:br>
              <a:rPr lang="en-US" sz="4800" dirty="0" smtClean="0">
                <a:latin typeface="Bahnschrift Light" panose="020B0502040204020203" pitchFamily="34" charset="0"/>
              </a:rPr>
            </a:br>
            <a:r>
              <a:rPr lang="en-US" sz="4800" dirty="0" smtClean="0">
                <a:latin typeface="Bahnschrift Light" panose="020B0502040204020203" pitchFamily="34" charset="0"/>
              </a:rPr>
              <a:t>The </a:t>
            </a:r>
            <a:r>
              <a:rPr lang="en-US" sz="4800" dirty="0">
                <a:latin typeface="Bahnschrift Light" panose="020B0502040204020203" pitchFamily="34" charset="0"/>
              </a:rPr>
              <a:t>project abstracts the concept of self-driving cars to autonomous agents </a:t>
            </a:r>
            <a:r>
              <a:rPr lang="en-US" sz="4800" dirty="0" smtClean="0">
                <a:latin typeface="Bahnschrift Light" panose="020B0502040204020203" pitchFamily="34" charset="0"/>
              </a:rPr>
              <a:t>that are </a:t>
            </a:r>
            <a:r>
              <a:rPr lang="en-US" sz="4800" dirty="0">
                <a:latin typeface="Bahnschrift Light" panose="020B0502040204020203" pitchFamily="34" charset="0"/>
              </a:rPr>
              <a:t>given coordinates to drive to and commands to stop or drive. </a:t>
            </a:r>
            <a:endParaRPr lang="en-IN" sz="4800" dirty="0">
              <a:latin typeface="Bahnschrift Light" panose="020B0502040204020203" pitchFamily="34" charset="0"/>
            </a:endParaRPr>
          </a:p>
        </p:txBody>
      </p:sp>
    </p:spTree>
    <p:extLst>
      <p:ext uri="{BB962C8B-B14F-4D97-AF65-F5344CB8AC3E}">
        <p14:creationId xmlns:p14="http://schemas.microsoft.com/office/powerpoint/2010/main" val="214586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An Autonomous AGENT</a:t>
            </a:r>
            <a:endParaRPr lang="en-IN" b="1" dirty="0"/>
          </a:p>
        </p:txBody>
      </p:sp>
      <p:sp>
        <p:nvSpPr>
          <p:cNvPr id="3" name="Content Placeholder 2"/>
          <p:cNvSpPr>
            <a:spLocks noGrp="1"/>
          </p:cNvSpPr>
          <p:nvPr>
            <p:ph idx="1"/>
          </p:nvPr>
        </p:nvSpPr>
        <p:spPr/>
        <p:txBody>
          <a:bodyPr/>
          <a:lstStyle/>
          <a:p>
            <a:r>
              <a:rPr lang="en-US" dirty="0"/>
              <a:t>According to a paper entitled “</a:t>
            </a:r>
            <a:r>
              <a:rPr lang="en-US" b="1" dirty="0"/>
              <a:t>A Taxonomy for Autonomous Agents</a:t>
            </a:r>
            <a:r>
              <a:rPr lang="en-US" dirty="0"/>
              <a:t>” , </a:t>
            </a:r>
            <a:endParaRPr lang="en-US" dirty="0" smtClean="0"/>
          </a:p>
          <a:p>
            <a:pPr marL="45720" indent="0">
              <a:buNone/>
            </a:pPr>
            <a:r>
              <a:rPr lang="en-US" dirty="0"/>
              <a:t>	</a:t>
            </a:r>
            <a:r>
              <a:rPr lang="en-US" dirty="0" smtClean="0"/>
              <a:t>an autonomous agent </a:t>
            </a:r>
            <a:r>
              <a:rPr lang="en-US" dirty="0"/>
              <a:t>is a </a:t>
            </a:r>
            <a:br>
              <a:rPr lang="en-US" dirty="0"/>
            </a:br>
            <a:r>
              <a:rPr lang="en-US" dirty="0" smtClean="0"/>
              <a:t>	“</a:t>
            </a:r>
            <a:r>
              <a:rPr lang="en-US" dirty="0"/>
              <a:t>system situated within and a part of an </a:t>
            </a:r>
            <a:r>
              <a:rPr lang="en-US" dirty="0" smtClean="0"/>
              <a:t>environment </a:t>
            </a:r>
            <a:r>
              <a:rPr lang="en-US" dirty="0"/>
              <a:t>that senses that </a:t>
            </a:r>
            <a:r>
              <a:rPr lang="en-US" dirty="0" smtClean="0"/>
              <a:t>	environment </a:t>
            </a:r>
            <a:r>
              <a:rPr lang="en-US" dirty="0"/>
              <a:t>and acts on it, over time, </a:t>
            </a:r>
            <a:r>
              <a:rPr lang="en-US" dirty="0" smtClean="0"/>
              <a:t>in </a:t>
            </a:r>
            <a:r>
              <a:rPr lang="en-US" dirty="0"/>
              <a:t>pursuit of its own agenda </a:t>
            </a:r>
            <a:r>
              <a:rPr lang="en-US" dirty="0" smtClean="0"/>
              <a:t>	and </a:t>
            </a:r>
            <a:r>
              <a:rPr lang="en-US" dirty="0"/>
              <a:t>so as to effect </a:t>
            </a:r>
            <a:r>
              <a:rPr lang="en-US" dirty="0" smtClean="0"/>
              <a:t>what it </a:t>
            </a:r>
            <a:r>
              <a:rPr lang="en-US" dirty="0"/>
              <a:t>senses in the </a:t>
            </a:r>
            <a:r>
              <a:rPr lang="en-US" dirty="0" smtClean="0"/>
              <a:t>future</a:t>
            </a:r>
            <a:r>
              <a:rPr lang="en-US" dirty="0"/>
              <a:t>.” </a:t>
            </a:r>
          </a:p>
          <a:p>
            <a:r>
              <a:rPr lang="en-US" dirty="0" smtClean="0"/>
              <a:t>An </a:t>
            </a:r>
            <a:r>
              <a:rPr lang="en-US" dirty="0"/>
              <a:t>agent is goal driven and fundamentally, reacts to </a:t>
            </a:r>
            <a:r>
              <a:rPr lang="en-US" dirty="0" smtClean="0"/>
              <a:t>stimuli without </a:t>
            </a:r>
            <a:r>
              <a:rPr lang="en-US" dirty="0"/>
              <a:t>the interference of the owner. </a:t>
            </a:r>
            <a:endParaRPr lang="en-US" dirty="0" smtClean="0"/>
          </a:p>
        </p:txBody>
      </p:sp>
    </p:spTree>
    <p:extLst>
      <p:ext uri="{BB962C8B-B14F-4D97-AF65-F5344CB8AC3E}">
        <p14:creationId xmlns:p14="http://schemas.microsoft.com/office/powerpoint/2010/main" val="58544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comparing above definition with AUTONOMOUS COURRIER Vehicle</a:t>
            </a:r>
            <a:endParaRPr lang="en-IN" b="1" dirty="0"/>
          </a:p>
        </p:txBody>
      </p:sp>
      <p:sp>
        <p:nvSpPr>
          <p:cNvPr id="3" name="Content Placeholder 2"/>
          <p:cNvSpPr>
            <a:spLocks noGrp="1"/>
          </p:cNvSpPr>
          <p:nvPr>
            <p:ph idx="1"/>
          </p:nvPr>
        </p:nvSpPr>
        <p:spPr/>
        <p:txBody>
          <a:bodyPr>
            <a:normAutofit fontScale="92500"/>
          </a:bodyPr>
          <a:lstStyle/>
          <a:p>
            <a:r>
              <a:rPr lang="en-US" dirty="0"/>
              <a:t>An autonomous courier vehicle can be </a:t>
            </a:r>
            <a:r>
              <a:rPr lang="en-US" dirty="0" smtClean="0"/>
              <a:t>characterized </a:t>
            </a:r>
            <a:r>
              <a:rPr lang="en-US" dirty="0"/>
              <a:t>by this definition. Its </a:t>
            </a:r>
            <a:r>
              <a:rPr lang="en-US" dirty="0" smtClean="0"/>
              <a:t>environment is </a:t>
            </a:r>
            <a:r>
              <a:rPr lang="en-US" dirty="0"/>
              <a:t>the road network – represented as a graph of nodes and vertices</a:t>
            </a:r>
            <a:r>
              <a:rPr lang="en-US" dirty="0" smtClean="0"/>
              <a:t>.</a:t>
            </a:r>
          </a:p>
          <a:p>
            <a:r>
              <a:rPr lang="en-US" dirty="0" smtClean="0"/>
              <a:t> </a:t>
            </a:r>
            <a:r>
              <a:rPr lang="en-US" dirty="0"/>
              <a:t>Its stimuli </a:t>
            </a:r>
            <a:r>
              <a:rPr lang="en-US" dirty="0" smtClean="0"/>
              <a:t>are incoming</a:t>
            </a:r>
            <a:r>
              <a:rPr lang="en-US" dirty="0"/>
              <a:t>, unallocated courier jobs, which are broadcast over the air to all agents, </a:t>
            </a:r>
            <a:r>
              <a:rPr lang="en-US" dirty="0" smtClean="0"/>
              <a:t>as well </a:t>
            </a:r>
            <a:r>
              <a:rPr lang="en-US" dirty="0"/>
              <a:t>as (potentially) the positions and status of other agents</a:t>
            </a:r>
            <a:r>
              <a:rPr lang="en-US" dirty="0" smtClean="0"/>
              <a:t>.</a:t>
            </a:r>
          </a:p>
          <a:p>
            <a:r>
              <a:rPr lang="en-US" dirty="0" smtClean="0"/>
              <a:t> </a:t>
            </a:r>
            <a:r>
              <a:rPr lang="en-US" dirty="0"/>
              <a:t>Its </a:t>
            </a:r>
            <a:r>
              <a:rPr lang="en-US" b="1" dirty="0"/>
              <a:t>overarching goal</a:t>
            </a:r>
            <a:r>
              <a:rPr lang="en-US" dirty="0"/>
              <a:t> </a:t>
            </a:r>
            <a:r>
              <a:rPr lang="en-US" dirty="0" smtClean="0"/>
              <a:t>is to </a:t>
            </a:r>
            <a:r>
              <a:rPr lang="en-US" dirty="0"/>
              <a:t>allocate themselves to, pick up and deliver as many packages as possible, </a:t>
            </a:r>
            <a:r>
              <a:rPr lang="en-US" dirty="0" smtClean="0"/>
              <a:t>whilst conforming </a:t>
            </a:r>
            <a:r>
              <a:rPr lang="en-US" dirty="0"/>
              <a:t>to each associated deadline</a:t>
            </a:r>
            <a:r>
              <a:rPr lang="en-US" dirty="0" smtClean="0"/>
              <a:t>.</a:t>
            </a:r>
          </a:p>
          <a:p>
            <a:r>
              <a:rPr lang="en-US" dirty="0" smtClean="0"/>
              <a:t>There </a:t>
            </a:r>
            <a:r>
              <a:rPr lang="en-US" dirty="0"/>
              <a:t>are also</a:t>
            </a:r>
            <a:r>
              <a:rPr lang="en-US" b="1" dirty="0"/>
              <a:t> secondary goals</a:t>
            </a:r>
            <a:r>
              <a:rPr lang="en-US" dirty="0"/>
              <a:t>, such as </a:t>
            </a:r>
            <a:r>
              <a:rPr lang="en-US" dirty="0" smtClean="0"/>
              <a:t>refueling whenever </a:t>
            </a:r>
            <a:r>
              <a:rPr lang="en-US" dirty="0"/>
              <a:t>possible </a:t>
            </a:r>
            <a:r>
              <a:rPr lang="en-US" dirty="0" smtClean="0"/>
              <a:t>and minimizing </a:t>
            </a:r>
            <a:r>
              <a:rPr lang="en-US" dirty="0"/>
              <a:t>fuel consumption in various ways. </a:t>
            </a:r>
            <a:endParaRPr lang="en-US" dirty="0" smtClean="0"/>
          </a:p>
          <a:p>
            <a:r>
              <a:rPr lang="en-US" dirty="0" smtClean="0"/>
              <a:t>These </a:t>
            </a:r>
            <a:r>
              <a:rPr lang="en-US" dirty="0"/>
              <a:t>goals </a:t>
            </a:r>
            <a:r>
              <a:rPr lang="en-US" dirty="0" smtClean="0"/>
              <a:t>will be </a:t>
            </a:r>
            <a:r>
              <a:rPr lang="en-US" dirty="0"/>
              <a:t>programmed in to all agents in the hopes that the multi-agent system, as a </a:t>
            </a:r>
            <a:r>
              <a:rPr lang="en-US" dirty="0" smtClean="0"/>
              <a:t>whole, will </a:t>
            </a:r>
            <a:r>
              <a:rPr lang="en-US" b="1" dirty="0"/>
              <a:t>satisfy the owner’s goal: profit</a:t>
            </a:r>
            <a:r>
              <a:rPr lang="en-US" dirty="0"/>
              <a:t>. </a:t>
            </a:r>
            <a:br>
              <a:rPr lang="en-US" dirty="0"/>
            </a:br>
            <a:endParaRPr lang="en-IN" dirty="0"/>
          </a:p>
        </p:txBody>
      </p:sp>
    </p:spTree>
    <p:extLst>
      <p:ext uri="{BB962C8B-B14F-4D97-AF65-F5344CB8AC3E}">
        <p14:creationId xmlns:p14="http://schemas.microsoft.com/office/powerpoint/2010/main" val="97705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 agent system in most general form</a:t>
            </a:r>
            <a:endParaRPr lang="en-IN" b="1" dirty="0"/>
          </a:p>
        </p:txBody>
      </p:sp>
      <p:pic>
        <p:nvPicPr>
          <p:cNvPr id="4" name="Content Placeholder 3"/>
          <p:cNvPicPr>
            <a:picLocks noGrp="1" noChangeAspect="1"/>
          </p:cNvPicPr>
          <p:nvPr>
            <p:ph idx="1"/>
          </p:nvPr>
        </p:nvPicPr>
        <p:blipFill>
          <a:blip r:embed="rId2"/>
          <a:stretch>
            <a:fillRect/>
          </a:stretch>
        </p:blipFill>
        <p:spPr>
          <a:xfrm>
            <a:off x="3198813" y="2119312"/>
            <a:ext cx="5791200" cy="3762375"/>
          </a:xfrm>
          <a:prstGeom prst="rect">
            <a:avLst/>
          </a:prstGeom>
        </p:spPr>
      </p:pic>
    </p:spTree>
    <p:extLst>
      <p:ext uri="{BB962C8B-B14F-4D97-AF65-F5344CB8AC3E}">
        <p14:creationId xmlns:p14="http://schemas.microsoft.com/office/powerpoint/2010/main" val="389711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real time tracking module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2366843"/>
              </p:ext>
            </p:extLst>
          </p:nvPr>
        </p:nvGraphicFramePr>
        <p:xfrm>
          <a:off x="958547" y="1340768"/>
          <a:ext cx="10271734" cy="5085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23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156" y="2708920"/>
            <a:ext cx="4366221" cy="1109538"/>
          </a:xfrm>
        </p:spPr>
        <p:txBody>
          <a:bodyPr/>
          <a:lstStyle/>
          <a:p>
            <a:pPr algn="ctr"/>
            <a:r>
              <a:rPr lang="en-US" b="1" dirty="0" smtClean="0">
                <a:latin typeface="Bahnschrift" panose="020B0502040204020203" pitchFamily="34" charset="0"/>
              </a:rPr>
              <a:t>Thank You</a:t>
            </a:r>
            <a:endParaRPr lang="en-IN" b="1" dirty="0">
              <a:latin typeface="Bahnschrift" panose="020B0502040204020203" pitchFamily="34" charset="0"/>
            </a:endParaRPr>
          </a:p>
        </p:txBody>
      </p:sp>
    </p:spTree>
    <p:extLst>
      <p:ext uri="{BB962C8B-B14F-4D97-AF65-F5344CB8AC3E}">
        <p14:creationId xmlns:p14="http://schemas.microsoft.com/office/powerpoint/2010/main" val="10291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MANAGEMENT Software</a:t>
            </a:r>
            <a:endParaRPr lang="en-US" dirty="0"/>
          </a:p>
        </p:txBody>
      </p:sp>
      <p:sp>
        <p:nvSpPr>
          <p:cNvPr id="4" name="Text Placeholder 3"/>
          <p:cNvSpPr>
            <a:spLocks noGrp="1"/>
          </p:cNvSpPr>
          <p:nvPr>
            <p:ph type="body" idx="1"/>
          </p:nvPr>
        </p:nvSpPr>
        <p:spPr>
          <a:xfrm>
            <a:off x="1208836" y="1828799"/>
            <a:ext cx="7837904" cy="838201"/>
          </a:xfrm>
        </p:spPr>
        <p:txBody>
          <a:bodyPr>
            <a:normAutofit/>
          </a:bodyPr>
          <a:lstStyle/>
          <a:p>
            <a:r>
              <a:rPr lang="en-US" dirty="0" smtClean="0"/>
              <a:t>What is Content MANAGEMENT SOFTWARE ?</a:t>
            </a:r>
            <a:endParaRPr lang="en-US" dirty="0"/>
          </a:p>
        </p:txBody>
      </p:sp>
      <p:pic>
        <p:nvPicPr>
          <p:cNvPr id="9" name="Picture Placeholder 8"/>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l="27285" r="27285"/>
          <a:stretch>
            <a:fillRect/>
          </a:stretch>
        </p:blipFill>
        <p:spPr>
          <a:xfrm>
            <a:off x="1217613" y="2565400"/>
            <a:ext cx="3108325" cy="3421063"/>
          </a:xfrm>
        </p:spPr>
      </p:pic>
      <p:sp>
        <p:nvSpPr>
          <p:cNvPr id="8" name="TextBox 7"/>
          <p:cNvSpPr txBox="1"/>
          <p:nvPr/>
        </p:nvSpPr>
        <p:spPr>
          <a:xfrm>
            <a:off x="4798268" y="2564904"/>
            <a:ext cx="6336704" cy="4413516"/>
          </a:xfrm>
          <a:prstGeom prst="rect">
            <a:avLst/>
          </a:prstGeom>
          <a:noFill/>
        </p:spPr>
        <p:txBody>
          <a:bodyPr wrap="square" rtlCol="0">
            <a:spAutoFit/>
          </a:bodyPr>
          <a:lstStyle/>
          <a:p>
            <a:pPr>
              <a:lnSpc>
                <a:spcPct val="90000"/>
              </a:lnSpc>
            </a:pPr>
            <a:r>
              <a:rPr lang="en-US" sz="2400" dirty="0" smtClean="0"/>
              <a:t>According to Wikipedia,</a:t>
            </a:r>
          </a:p>
          <a:p>
            <a:pPr>
              <a:lnSpc>
                <a:spcPct val="90000"/>
              </a:lnSpc>
            </a:pPr>
            <a:r>
              <a:rPr lang="en-US" sz="2400" dirty="0"/>
              <a:t>A content management system (</a:t>
            </a:r>
            <a:r>
              <a:rPr lang="en-US" sz="2400" dirty="0" smtClean="0"/>
              <a:t>CMS) manages </a:t>
            </a:r>
            <a:r>
              <a:rPr lang="en-US" sz="2400" dirty="0"/>
              <a:t>the creation and modification of digital content. It typically supports multiple users in a collaborative environment</a:t>
            </a:r>
            <a:r>
              <a:rPr lang="en-US" sz="2400" dirty="0" smtClean="0"/>
              <a:t>.</a:t>
            </a:r>
            <a:endParaRPr lang="en-US" sz="2400" dirty="0"/>
          </a:p>
          <a:p>
            <a:pPr>
              <a:lnSpc>
                <a:spcPct val="90000"/>
              </a:lnSpc>
            </a:pPr>
            <a:endParaRPr lang="en-US" sz="2400" dirty="0"/>
          </a:p>
          <a:p>
            <a:pPr>
              <a:lnSpc>
                <a:spcPct val="90000"/>
              </a:lnSpc>
            </a:pPr>
            <a:r>
              <a:rPr lang="en-US" sz="2400" dirty="0"/>
              <a:t>CMS features vary widely</a:t>
            </a:r>
            <a:r>
              <a:rPr lang="en-US" sz="2400" dirty="0" smtClean="0"/>
              <a:t>.</a:t>
            </a:r>
          </a:p>
          <a:p>
            <a:pPr>
              <a:lnSpc>
                <a:spcPct val="90000"/>
              </a:lnSpc>
            </a:pPr>
            <a:r>
              <a:rPr lang="en-US" sz="2400" dirty="0" smtClean="0"/>
              <a:t>Most </a:t>
            </a:r>
            <a:r>
              <a:rPr lang="en-US" sz="2400" dirty="0"/>
              <a:t>CMSs include </a:t>
            </a:r>
            <a:endParaRPr lang="en-US" sz="2400" dirty="0" smtClean="0"/>
          </a:p>
          <a:p>
            <a:pPr marL="342900" indent="-342900">
              <a:lnSpc>
                <a:spcPct val="90000"/>
              </a:lnSpc>
              <a:buFont typeface="Arial" panose="020B0604020202020204" pitchFamily="34" charset="0"/>
              <a:buChar char="•"/>
            </a:pPr>
            <a:r>
              <a:rPr lang="en-US" sz="2400" dirty="0" smtClean="0"/>
              <a:t>Web-based </a:t>
            </a:r>
            <a:r>
              <a:rPr lang="en-US" sz="2400" dirty="0"/>
              <a:t>publishing, </a:t>
            </a:r>
            <a:endParaRPr lang="en-US" sz="2400" dirty="0" smtClean="0"/>
          </a:p>
          <a:p>
            <a:pPr marL="342900" indent="-342900">
              <a:lnSpc>
                <a:spcPct val="90000"/>
              </a:lnSpc>
              <a:buFont typeface="Arial" panose="020B0604020202020204" pitchFamily="34" charset="0"/>
              <a:buChar char="•"/>
            </a:pPr>
            <a:r>
              <a:rPr lang="en-US" sz="2400" dirty="0" smtClean="0"/>
              <a:t>format </a:t>
            </a:r>
            <a:r>
              <a:rPr lang="en-US" sz="2400" dirty="0"/>
              <a:t>management, </a:t>
            </a:r>
            <a:endParaRPr lang="en-US" sz="2400" dirty="0" smtClean="0"/>
          </a:p>
          <a:p>
            <a:pPr marL="342900" indent="-342900">
              <a:lnSpc>
                <a:spcPct val="90000"/>
              </a:lnSpc>
              <a:buFont typeface="Arial" panose="020B0604020202020204" pitchFamily="34" charset="0"/>
              <a:buChar char="•"/>
            </a:pPr>
            <a:r>
              <a:rPr lang="en-US" sz="2400" dirty="0" smtClean="0"/>
              <a:t>history </a:t>
            </a:r>
            <a:r>
              <a:rPr lang="en-US" sz="2400" dirty="0"/>
              <a:t>editing and </a:t>
            </a:r>
            <a:r>
              <a:rPr lang="en-US" sz="2400" dirty="0" smtClean="0"/>
              <a:t>version </a:t>
            </a:r>
            <a:r>
              <a:rPr lang="en-US" sz="2400" dirty="0"/>
              <a:t>control</a:t>
            </a:r>
            <a:r>
              <a:rPr lang="en-US" sz="2400" dirty="0" smtClean="0"/>
              <a:t>,</a:t>
            </a:r>
          </a:p>
          <a:p>
            <a:pPr marL="342900" indent="-342900">
              <a:lnSpc>
                <a:spcPct val="90000"/>
              </a:lnSpc>
              <a:buFont typeface="Arial" panose="020B0604020202020204" pitchFamily="34" charset="0"/>
              <a:buChar char="•"/>
            </a:pPr>
            <a:r>
              <a:rPr lang="en-US" sz="2400" dirty="0" smtClean="0"/>
              <a:t>indexing</a:t>
            </a:r>
            <a:r>
              <a:rPr lang="en-US" sz="2400" dirty="0"/>
              <a:t>, </a:t>
            </a:r>
            <a:endParaRPr lang="en-US" sz="2400" dirty="0" smtClean="0"/>
          </a:p>
          <a:p>
            <a:pPr marL="342900" indent="-342900">
              <a:lnSpc>
                <a:spcPct val="90000"/>
              </a:lnSpc>
              <a:buFont typeface="Arial" panose="020B0604020202020204" pitchFamily="34" charset="0"/>
              <a:buChar char="•"/>
            </a:pPr>
            <a:r>
              <a:rPr lang="en-US" sz="2400" dirty="0" smtClean="0"/>
              <a:t>search</a:t>
            </a:r>
            <a:r>
              <a:rPr lang="en-US" sz="2400" dirty="0"/>
              <a:t>, and retrieval. </a:t>
            </a:r>
            <a:endParaRPr lang="en-IN" sz="2400" dirty="0"/>
          </a:p>
        </p:txBody>
      </p:sp>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MANAGEMENT Software</a:t>
            </a:r>
            <a:endParaRPr lang="en-US" dirty="0"/>
          </a:p>
        </p:txBody>
      </p:sp>
      <p:sp>
        <p:nvSpPr>
          <p:cNvPr id="4" name="Text Placeholder 3"/>
          <p:cNvSpPr>
            <a:spLocks noGrp="1"/>
          </p:cNvSpPr>
          <p:nvPr>
            <p:ph type="body" idx="1"/>
          </p:nvPr>
        </p:nvSpPr>
        <p:spPr>
          <a:xfrm>
            <a:off x="1208836" y="1828799"/>
            <a:ext cx="7837904" cy="838201"/>
          </a:xfrm>
        </p:spPr>
        <p:txBody>
          <a:bodyPr>
            <a:normAutofit/>
          </a:bodyPr>
          <a:lstStyle/>
          <a:p>
            <a:r>
              <a:rPr lang="en-US" dirty="0" smtClean="0"/>
              <a:t>Types of Content MANAGEMENT SOFTWARE</a:t>
            </a:r>
            <a:endParaRPr lang="en-US" dirty="0"/>
          </a:p>
        </p:txBody>
      </p:sp>
      <p:pic>
        <p:nvPicPr>
          <p:cNvPr id="9" name="Picture Placeholder 8"/>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l="27285" r="27285"/>
          <a:stretch>
            <a:fillRect/>
          </a:stretch>
        </p:blipFill>
        <p:spPr>
          <a:xfrm>
            <a:off x="1217613" y="2565400"/>
            <a:ext cx="3108325" cy="3421063"/>
          </a:xfrm>
        </p:spPr>
      </p:pic>
      <p:sp>
        <p:nvSpPr>
          <p:cNvPr id="8" name="TextBox 7"/>
          <p:cNvSpPr txBox="1"/>
          <p:nvPr/>
        </p:nvSpPr>
        <p:spPr>
          <a:xfrm>
            <a:off x="4798268" y="2564904"/>
            <a:ext cx="6336704" cy="2419124"/>
          </a:xfrm>
          <a:prstGeom prst="rect">
            <a:avLst/>
          </a:prstGeom>
          <a:noFill/>
        </p:spPr>
        <p:txBody>
          <a:bodyPr wrap="square" rtlCol="0">
            <a:spAutoFit/>
          </a:bodyPr>
          <a:lstStyle/>
          <a:p>
            <a:pPr marL="457200" indent="-457200">
              <a:lnSpc>
                <a:spcPct val="90000"/>
              </a:lnSpc>
              <a:buFont typeface="+mj-lt"/>
              <a:buAutoNum type="arabicPeriod"/>
            </a:pPr>
            <a:r>
              <a:rPr lang="en-IN" sz="2400" b="1" dirty="0"/>
              <a:t>Web Content Management System (WCMS</a:t>
            </a:r>
            <a:r>
              <a:rPr lang="en-IN" sz="2400" b="1" dirty="0" smtClean="0"/>
              <a:t>)</a:t>
            </a:r>
          </a:p>
          <a:p>
            <a:pPr marL="457200" indent="-457200">
              <a:lnSpc>
                <a:spcPct val="90000"/>
              </a:lnSpc>
              <a:buFont typeface="+mj-lt"/>
              <a:buAutoNum type="arabicPeriod"/>
            </a:pPr>
            <a:r>
              <a:rPr lang="en-IN" sz="2400" b="1" dirty="0"/>
              <a:t>Digital Asset Management System (</a:t>
            </a:r>
            <a:r>
              <a:rPr lang="en-IN" sz="2400" b="1" dirty="0" smtClean="0"/>
              <a:t>DAM)</a:t>
            </a:r>
          </a:p>
          <a:p>
            <a:pPr marL="457200" indent="-457200">
              <a:lnSpc>
                <a:spcPct val="90000"/>
              </a:lnSpc>
              <a:buFont typeface="+mj-lt"/>
              <a:buAutoNum type="arabicPeriod"/>
            </a:pPr>
            <a:r>
              <a:rPr lang="en-IN" sz="2400" b="1" dirty="0"/>
              <a:t>Document Management System (DMS</a:t>
            </a:r>
            <a:r>
              <a:rPr lang="en-IN" sz="2400" b="1" dirty="0" smtClean="0"/>
              <a:t>)</a:t>
            </a:r>
          </a:p>
          <a:p>
            <a:pPr marL="457200" indent="-457200">
              <a:lnSpc>
                <a:spcPct val="90000"/>
              </a:lnSpc>
              <a:buFont typeface="+mj-lt"/>
              <a:buAutoNum type="arabicPeriod"/>
            </a:pPr>
            <a:r>
              <a:rPr lang="fr-FR" sz="2400" b="1" dirty="0"/>
              <a:t>Enterprise Content Management System (ECM</a:t>
            </a:r>
            <a:r>
              <a:rPr lang="fr-FR" sz="2400" b="1" dirty="0" smtClean="0"/>
              <a:t>)</a:t>
            </a:r>
          </a:p>
          <a:p>
            <a:pPr marL="457200" indent="-457200">
              <a:lnSpc>
                <a:spcPct val="90000"/>
              </a:lnSpc>
              <a:buFont typeface="+mj-lt"/>
              <a:buAutoNum type="arabicPeriod"/>
            </a:pPr>
            <a:r>
              <a:rPr lang="fr-FR" sz="2400" b="1" dirty="0"/>
              <a:t>Component Content Management System (CCMS)</a:t>
            </a:r>
            <a:endParaRPr lang="en-IN" sz="2400" b="1" dirty="0"/>
          </a:p>
        </p:txBody>
      </p:sp>
    </p:spTree>
    <p:extLst>
      <p:ext uri="{BB962C8B-B14F-4D97-AF65-F5344CB8AC3E}">
        <p14:creationId xmlns:p14="http://schemas.microsoft.com/office/powerpoint/2010/main" val="7096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MANAGEMENT SYSTEM in Delivery Solutions</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1351" b="1351"/>
          <a:stretch>
            <a:fillRect/>
          </a:stretch>
        </p:blipFill>
        <p:spPr>
          <a:xfrm>
            <a:off x="5880100" y="685800"/>
            <a:ext cx="5638800" cy="5486400"/>
          </a:xfrm>
        </p:spPr>
      </p:pic>
      <p:sp>
        <p:nvSpPr>
          <p:cNvPr id="3" name="Content Placeholder 2"/>
          <p:cNvSpPr>
            <a:spLocks noGrp="1"/>
          </p:cNvSpPr>
          <p:nvPr>
            <p:ph type="body" sz="half" idx="2"/>
          </p:nvPr>
        </p:nvSpPr>
        <p:spPr/>
        <p:txBody>
          <a:bodyPr/>
          <a:lstStyle/>
          <a:p>
            <a:pPr lvl="0"/>
            <a:r>
              <a:rPr lang="en-US" dirty="0" smtClean="0"/>
              <a:t>Automate the delivery CMS system which can make smart decision that which delivery point it should reach first for feasible ways by taking list of address from all the nearest delivery points.</a:t>
            </a:r>
            <a:endParaRPr lang="en-US" dirty="0"/>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it consist of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9171894"/>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 WANT to Choose Django Framework</a:t>
            </a:r>
            <a:endParaRPr lang="en-US" b="1" dirty="0"/>
          </a:p>
        </p:txBody>
      </p:sp>
      <p:sp>
        <p:nvSpPr>
          <p:cNvPr id="3" name="Content Placeholder 2"/>
          <p:cNvSpPr>
            <a:spLocks noGrp="1"/>
          </p:cNvSpPr>
          <p:nvPr>
            <p:ph idx="1"/>
          </p:nvPr>
        </p:nvSpPr>
        <p:spPr/>
        <p:txBody>
          <a:bodyPr>
            <a:normAutofit fontScale="92500" lnSpcReduction="10000"/>
          </a:bodyPr>
          <a:lstStyle/>
          <a:p>
            <a:pPr lvl="0"/>
            <a:r>
              <a:rPr lang="en-IN" b="1" dirty="0"/>
              <a:t>Ridiculously fast.</a:t>
            </a:r>
            <a:endParaRPr lang="en-US" b="1" dirty="0"/>
          </a:p>
          <a:p>
            <a:pPr lvl="1"/>
            <a:r>
              <a:rPr lang="en-US" dirty="0"/>
              <a:t>Django was designed to help developers take applications from concept to completion as quickly as possible.</a:t>
            </a:r>
          </a:p>
          <a:p>
            <a:pPr lvl="0"/>
            <a:r>
              <a:rPr lang="en-US" b="1" dirty="0" smtClean="0"/>
              <a:t>Full Loaded.</a:t>
            </a:r>
            <a:endParaRPr lang="en-US" b="1" dirty="0"/>
          </a:p>
          <a:p>
            <a:pPr lvl="1"/>
            <a:r>
              <a:rPr lang="en-US" dirty="0"/>
              <a:t>Django includes dozens of extras you can use to handle common Web development tasks. Django takes care of user authentication, content administration, site maps, RSS feeds, and many more tasks — right out of the </a:t>
            </a:r>
            <a:r>
              <a:rPr lang="en-US" dirty="0" smtClean="0"/>
              <a:t>box.</a:t>
            </a:r>
            <a:endParaRPr lang="en-US" dirty="0"/>
          </a:p>
          <a:p>
            <a:pPr lvl="0"/>
            <a:r>
              <a:rPr lang="en-IN" b="1" dirty="0"/>
              <a:t>Reassuringly secure.</a:t>
            </a:r>
            <a:endParaRPr lang="en-US" b="1" dirty="0"/>
          </a:p>
          <a:p>
            <a:pPr lvl="1"/>
            <a:r>
              <a:rPr lang="en-US" dirty="0" smtClean="0"/>
              <a:t>Its </a:t>
            </a:r>
            <a:r>
              <a:rPr lang="en-US" dirty="0"/>
              <a:t>user authentication system provides a secure way to manage user accounts and passwords</a:t>
            </a:r>
            <a:r>
              <a:rPr lang="en-US" dirty="0" smtClean="0"/>
              <a:t>.</a:t>
            </a:r>
          </a:p>
          <a:p>
            <a:r>
              <a:rPr lang="en-US" b="1" dirty="0"/>
              <a:t>Exceedingly scalable</a:t>
            </a:r>
            <a:r>
              <a:rPr lang="en-US" b="1" dirty="0" smtClean="0"/>
              <a:t>.</a:t>
            </a:r>
            <a:endParaRPr lang="en-US" b="1" dirty="0"/>
          </a:p>
          <a:p>
            <a:pPr lvl="1"/>
            <a:r>
              <a:rPr lang="en-US" dirty="0" smtClean="0"/>
              <a:t>Some </a:t>
            </a:r>
            <a:r>
              <a:rPr lang="en-US" dirty="0"/>
              <a:t>of the busiest sites on the planet use Django’s ability to quickly and flexibly scale to meet the heaviest traffic demands.</a:t>
            </a:r>
          </a:p>
          <a:p>
            <a:pPr marL="274320" lvl="1" indent="0">
              <a:buNone/>
            </a:pPr>
            <a:endParaRPr lang="en-US" b="1" dirty="0" smtClean="0"/>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Needed to add in it…</a:t>
            </a:r>
            <a:endParaRPr lang="en-US" b="1" dirty="0"/>
          </a:p>
        </p:txBody>
      </p:sp>
      <p:sp>
        <p:nvSpPr>
          <p:cNvPr id="3" name="Content Placeholder 2"/>
          <p:cNvSpPr>
            <a:spLocks noGrp="1"/>
          </p:cNvSpPr>
          <p:nvPr>
            <p:ph idx="1"/>
          </p:nvPr>
        </p:nvSpPr>
        <p:spPr/>
        <p:txBody>
          <a:bodyPr>
            <a:normAutofit fontScale="85000" lnSpcReduction="20000"/>
          </a:bodyPr>
          <a:lstStyle/>
          <a:p>
            <a:pPr lvl="0"/>
            <a:r>
              <a:rPr lang="en-US" b="1" dirty="0" smtClean="0"/>
              <a:t>Admin PANEL</a:t>
            </a:r>
            <a:endParaRPr lang="en-US" b="1" dirty="0"/>
          </a:p>
          <a:p>
            <a:pPr lvl="1"/>
            <a:r>
              <a:rPr lang="en-US" dirty="0" smtClean="0"/>
              <a:t>All CRUD OPERATIONS</a:t>
            </a:r>
          </a:p>
          <a:p>
            <a:pPr lvl="1"/>
            <a:r>
              <a:rPr lang="en-US" dirty="0" smtClean="0"/>
              <a:t>Insight of in which area the delivery is more(business insight)</a:t>
            </a:r>
          </a:p>
          <a:p>
            <a:pPr lvl="1"/>
            <a:r>
              <a:rPr lang="en-US" dirty="0" smtClean="0"/>
              <a:t>Set filters of regions to which the organization can deliver the product</a:t>
            </a:r>
          </a:p>
          <a:p>
            <a:pPr lvl="1"/>
            <a:r>
              <a:rPr lang="en-US" dirty="0" smtClean="0"/>
              <a:t>Assign the delivery product to different delivery agents of different regions with just one click</a:t>
            </a:r>
          </a:p>
          <a:p>
            <a:pPr lvl="1"/>
            <a:r>
              <a:rPr lang="en-US" dirty="0" smtClean="0"/>
              <a:t>Intelligently takes decision for the specific region which delivery to process first and accordingly instruct the delivery agents.</a:t>
            </a:r>
            <a:endParaRPr lang="en-US" b="1" dirty="0"/>
          </a:p>
          <a:p>
            <a:pPr lvl="0"/>
            <a:r>
              <a:rPr lang="en-US" b="1" dirty="0" smtClean="0"/>
              <a:t>DELIVERY AGENT PANEL</a:t>
            </a:r>
            <a:endParaRPr lang="en-US" b="1" dirty="0"/>
          </a:p>
          <a:p>
            <a:pPr lvl="1"/>
            <a:r>
              <a:rPr lang="en-US" dirty="0" smtClean="0"/>
              <a:t>Check the instruction update from Admin to process which delivery to process first and faster.</a:t>
            </a:r>
            <a:endParaRPr lang="en-US" b="1" dirty="0"/>
          </a:p>
          <a:p>
            <a:pPr lvl="0"/>
            <a:r>
              <a:rPr lang="en-US" b="1" dirty="0" smtClean="0"/>
              <a:t>Customer PANEL</a:t>
            </a:r>
          </a:p>
          <a:p>
            <a:pPr lvl="1"/>
            <a:r>
              <a:rPr lang="en-US" dirty="0" smtClean="0"/>
              <a:t>Customer interaction for registration and login.</a:t>
            </a:r>
          </a:p>
          <a:p>
            <a:pPr lvl="1"/>
            <a:r>
              <a:rPr lang="en-US" dirty="0" smtClean="0"/>
              <a:t>Order for delivery</a:t>
            </a:r>
          </a:p>
          <a:p>
            <a:pPr lvl="1"/>
            <a:r>
              <a:rPr lang="en-US" dirty="0" smtClean="0"/>
              <a:t>Track order detail</a:t>
            </a:r>
          </a:p>
          <a:p>
            <a:pPr lvl="1"/>
            <a:r>
              <a:rPr lang="en-US" dirty="0" smtClean="0"/>
              <a:t>Feedback interaction</a:t>
            </a:r>
          </a:p>
          <a:p>
            <a:pPr lvl="1"/>
            <a:r>
              <a:rPr lang="en-US" dirty="0" smtClean="0"/>
              <a:t>Chat Bot (future scope)</a:t>
            </a:r>
            <a:endParaRPr lang="en-US" dirty="0"/>
          </a:p>
        </p:txBody>
      </p:sp>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Have you noticed a term used in ABOVE SLIDE…</a:t>
            </a:r>
            <a:endParaRPr lang="en-US" b="1" dirty="0"/>
          </a:p>
        </p:txBody>
      </p:sp>
      <p:graphicFrame>
        <p:nvGraphicFramePr>
          <p:cNvPr id="5" name="Content Placeholder 4" descr="Vertical circle list showing two list"/>
          <p:cNvGraphicFramePr>
            <a:graphicFrameLocks noGrp="1"/>
          </p:cNvGraphicFramePr>
          <p:nvPr>
            <p:ph idx="1"/>
            <p:extLst>
              <p:ext uri="{D42A27DB-BD31-4B8C-83A1-F6EECF244321}">
                <p14:modId xmlns:p14="http://schemas.microsoft.com/office/powerpoint/2010/main" val="391445707"/>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09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Clear it Out…</a:t>
            </a:r>
            <a:endParaRPr lang="en-US" dirty="0"/>
          </a:p>
        </p:txBody>
      </p:sp>
      <p:graphicFrame>
        <p:nvGraphicFramePr>
          <p:cNvPr id="6" name="Content Placeholder 5" descr="Basic block list showing government hierarchy from top to bottom"/>
          <p:cNvGraphicFramePr>
            <a:graphicFrameLocks noGrp="1"/>
          </p:cNvGraphicFramePr>
          <p:nvPr>
            <p:ph idx="1"/>
            <p:extLst>
              <p:ext uri="{D42A27DB-BD31-4B8C-83A1-F6EECF244321}">
                <p14:modId xmlns:p14="http://schemas.microsoft.com/office/powerpoint/2010/main" val="1811363508"/>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1703</TotalTime>
  <Words>837</Words>
  <Application>Microsoft Office PowerPoint</Application>
  <PresentationFormat>Custom</PresentationFormat>
  <Paragraphs>114</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Bahnschrift</vt:lpstr>
      <vt:lpstr>Bahnschrift Light</vt:lpstr>
      <vt:lpstr>Calibri</vt:lpstr>
      <vt:lpstr>State history report presentation</vt:lpstr>
      <vt:lpstr>CMS Delivery SOLUTION In Django FRAMEWORK</vt:lpstr>
      <vt:lpstr>CONTENT MANAGEMENT Software</vt:lpstr>
      <vt:lpstr>CONTENT MANAGEMENT Software</vt:lpstr>
      <vt:lpstr>CONTENT MANAGEMENT SYSTEM in Delivery Solutions</vt:lpstr>
      <vt:lpstr>What does it consist of ?</vt:lpstr>
      <vt:lpstr>Why I WANT to Choose Django Framework</vt:lpstr>
      <vt:lpstr>Features Needed to add in it…</vt:lpstr>
      <vt:lpstr>Have you noticed a term used in ABOVE SLIDE…</vt:lpstr>
      <vt:lpstr>Let’s Clear it Out…</vt:lpstr>
      <vt:lpstr>Working on Regional Insights Part</vt:lpstr>
      <vt:lpstr>Map Views we can do with Django Framework…</vt:lpstr>
      <vt:lpstr>Abstract of the project:</vt:lpstr>
      <vt:lpstr>An Autonomous AGENT</vt:lpstr>
      <vt:lpstr>comparing above definition with AUTONOMOUS COURRIER Vehicle</vt:lpstr>
      <vt:lpstr>Multi agent system in most general form</vt:lpstr>
      <vt:lpstr>Architecture of real time tracking module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Delivery SOLUTION In Django FRAMEWORK</dc:title>
  <dc:creator>Subham Singh</dc:creator>
  <cp:lastModifiedBy>Subham Singh</cp:lastModifiedBy>
  <cp:revision>29</cp:revision>
  <dcterms:created xsi:type="dcterms:W3CDTF">2018-11-09T14:15:12Z</dcterms:created>
  <dcterms:modified xsi:type="dcterms:W3CDTF">2018-11-27T14:38:34Z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