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7E37-7374-4F55-B4DF-2B0AE04C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3827-F3C8-4E01-B922-6F8F3749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69B-1BE0-4BE8-8BBA-A34AC66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97CB-3B8F-4F26-9599-084E58AB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C4D4-E5F1-4295-BD0A-75873323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B73-A3BD-4C48-A6AF-D466C7BC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E5DF-78A2-4B50-9FB3-DFC8698B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3D04-0F37-43E0-8437-08C3C1A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5A90-9B12-4972-8414-8C7B1C50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833D-E435-4AC5-9CE3-F3E258E9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9199-52A3-4B2F-8674-DFE5DB39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BB9F-5695-4C3F-B537-AA52F92F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C705-2120-4D1B-BDF8-68B04F5D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39A3-D413-40C7-82D7-293315DA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6C93-A061-4B97-8EA5-775CEF1A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492-5895-4141-BA28-970FC1FE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AD0-EE4D-4E7A-B425-49CA5EE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348B-A484-470A-B35E-DAB9386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F6BC-A0AD-49EE-94A2-B797F95F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12F-7228-49B7-98F9-33B96571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77B-2C2B-488D-8575-320992EB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9392-1389-49D1-8DA7-3D89C03C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975-8CF6-4E12-A1AA-FAED1F97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9275-229E-49FF-83D1-CFB0F43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695F-62BE-41C6-91BE-F1B3998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BDEB-3F42-4A5E-8595-BC8970A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B339-7511-4FF0-BEBB-C31F960D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F6B6F-AB28-4529-B994-9E522C55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CB31F-721F-4851-A392-BB2A90D8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21DA-8161-478B-8F12-5C01FF27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8613-F4DD-4136-949E-4E35D7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EAE-1160-481D-8E9F-04D92514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C4DB-6D0E-484D-9E71-18DDBAAA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90F-38D9-43C6-8856-D710935F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B1205-6E31-47D3-B5C5-409A03CCF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6B4EF-00D6-4460-AAF3-4A0EE77D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30614-D6FC-4A2E-8DDF-2583DAFE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50B82-F28A-49A0-BAB1-1824F1EB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68165-3536-429D-A38B-71B694CF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4B0E-8064-4F32-BFE5-FF95ECC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886D3-276A-4A98-8521-6DF4B1BE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9FA8-FAAA-4260-AEEB-00A9DA2E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C0BE4-2080-405F-A112-A18C506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3A863-32C5-471F-A406-4806B20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7CC01-BC31-4C41-9796-E80322AB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6F62-BB69-4B8C-B78A-A98C26A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B040-9BB9-4571-917A-37B5799B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0E38-EE39-46C9-BA99-038D8DE9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C18A-C0EB-4811-9C49-854FF184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25C99-57BD-4A77-AEC0-964E7F4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626F-22CC-4074-A83D-1D4D3F3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3AF6-6B0C-41E8-9EE6-A3693245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865-A7EB-4E69-A343-6770FD21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A8425-B7C3-4B42-BEDE-CEBF6AA2C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CBDC-FD8F-4EC6-8CCC-46473265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54700-7240-4B54-9435-A1FA7F7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7650-F774-4CF2-BA46-DDC95B5A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9D88-7B28-476A-B736-9960B07C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16F31-0B19-4BB2-B4A9-FEA3B865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6010-0AA0-41D7-962E-0850A03A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8EC3-004B-4494-92AF-F8C93EC5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8AA0-A94D-46A2-9D06-D55FB5990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7577-C93C-49DC-8D5B-7FF97E00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sudhanva/swigg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C626-25DC-4A67-83DF-659BEE15A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MTV - LinkedIn Get a Job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AAA2-07A9-48FA-97BC-3A17B257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Swiggy</a:t>
            </a:r>
            <a:r>
              <a:rPr lang="en-US" sz="3200" dirty="0"/>
              <a:t> | Data Science Intern |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B4499-129A-4824-A25F-7B44598F4FF7}"/>
              </a:ext>
            </a:extLst>
          </p:cNvPr>
          <p:cNvSpPr txBox="1"/>
          <p:nvPr/>
        </p:nvSpPr>
        <p:spPr>
          <a:xfrm>
            <a:off x="8481526" y="5258583"/>
            <a:ext cx="3056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By,</a:t>
            </a:r>
          </a:p>
          <a:p>
            <a:r>
              <a:rPr lang="en-US" sz="2800" dirty="0"/>
              <a:t>Sudhanva Narayana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73730-2100-406E-ABBA-4604A5B2F4E7}"/>
              </a:ext>
            </a:extLst>
          </p:cNvPr>
          <p:cNvSpPr txBox="1"/>
          <p:nvPr/>
        </p:nvSpPr>
        <p:spPr>
          <a:xfrm>
            <a:off x="653483" y="5258583"/>
            <a:ext cx="5789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 Code:</a:t>
            </a:r>
          </a:p>
          <a:p>
            <a:r>
              <a:rPr lang="en-US" sz="2800" dirty="0">
                <a:hlinkClick r:id="rId2"/>
              </a:rPr>
              <a:t>https://github.com/nsudhanva/swiggy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28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MTV - LinkedIn Get a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MTV - LinkedIn Get a Job</dc:title>
  <dc:creator>Sudhanva Narayana</dc:creator>
  <cp:lastModifiedBy>Sudhanva Narayana</cp:lastModifiedBy>
  <cp:revision>10</cp:revision>
  <dcterms:created xsi:type="dcterms:W3CDTF">2019-03-13T09:17:45Z</dcterms:created>
  <dcterms:modified xsi:type="dcterms:W3CDTF">2019-03-13T10:05:11Z</dcterms:modified>
</cp:coreProperties>
</file>