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47E37-7374-4F55-B4DF-2B0AE04C31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A83827-F3C8-4E01-B922-6F8F37497D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9C469B-1BE0-4BE8-8BBA-A34AC668C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FA974-0BD1-41B6-A0C3-35CB198B5F2F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7597CB-3B8F-4F26-9599-084E58AB1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AC4D4-E5F1-4295-BD0A-75873323F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6AE0E-7E91-4AC2-99B4-35424ADC0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523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58B73-A3BD-4C48-A6AF-D466C7BCD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03E5DF-78A2-4B50-9FB3-DFC8698B1E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3D3D04-0F37-43E0-8437-08C3C1A92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FA974-0BD1-41B6-A0C3-35CB198B5F2F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9E5A90-9B12-4972-8414-8C7B1C506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8D833D-E435-4AC5-9CE3-F3E258E96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6AE0E-7E91-4AC2-99B4-35424ADC0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463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6F9199-52A3-4B2F-8674-DFE5DB39CB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E1BB9F-5695-4C3F-B537-AA52F92FCA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8C705-2120-4D1B-BDF8-68B04F5D4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FA974-0BD1-41B6-A0C3-35CB198B5F2F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339A3-D413-40C7-82D7-293315DA1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CA6C93-A061-4B97-8EA5-775CEF1AF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6AE0E-7E91-4AC2-99B4-35424ADC0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976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A6492-5895-4141-BA28-970FC1FED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86AD0-EE4D-4E7A-B425-49CA5EE34A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28348B-A484-470A-B35E-DAB93867B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FA974-0BD1-41B6-A0C3-35CB198B5F2F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A1F6BC-A0AD-49EE-94A2-B797F95F3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1B12F-7228-49B7-98F9-33B96571D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6AE0E-7E91-4AC2-99B4-35424ADC0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298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FC77B-2C2B-488D-8575-320992EBB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359392-1389-49D1-8DA7-3D89C03CBB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6C7975-8CF6-4E12-A1AA-FAED1F97C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FA974-0BD1-41B6-A0C3-35CB198B5F2F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129275-229E-49FF-83D1-CFB0F43CF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11695F-62BE-41C6-91BE-F1B3998D9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6AE0E-7E91-4AC2-99B4-35424ADC0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474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3BDEB-3F42-4A5E-8595-BC8970A9A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3B339-7511-4FF0-BEBB-C31F960DAD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6F6B6F-AB28-4529-B994-9E522C5531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ECB31F-721F-4851-A392-BB2A90D8F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FA974-0BD1-41B6-A0C3-35CB198B5F2F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2521DA-8161-478B-8F12-5C01FF276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FB8613-F4DD-4136-949E-4E35D77AA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6AE0E-7E91-4AC2-99B4-35424ADC0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284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7AEAE-1160-481D-8E9F-04D92514B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A2C4DB-6D0E-484D-9E71-18DDBAAA83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C1890F-38D9-43C6-8856-D710935F8A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4B1205-6E31-47D3-B5C5-409A03CCFD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36B4EF-00D6-4460-AAF3-4A0EE77D3B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430614-D6FC-4A2E-8DDF-2583DAFEF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FA974-0BD1-41B6-A0C3-35CB198B5F2F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750B82-F28A-49A0-BAB1-1824F1EB2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B68165-3536-429D-A38B-71B694CF1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6AE0E-7E91-4AC2-99B4-35424ADC0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214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F4B0E-8064-4F32-BFE5-FF95ECC22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9886D3-276A-4A98-8521-6DF4B1BE2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FA974-0BD1-41B6-A0C3-35CB198B5F2F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D79FA8-FAAA-4260-AEEB-00A9DA2E2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DC0BE4-2080-405F-A112-A18C5064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6AE0E-7E91-4AC2-99B4-35424ADC0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406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73A863-32C5-471F-A406-4806B20AF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FA974-0BD1-41B6-A0C3-35CB198B5F2F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87CC01-BC31-4C41-9796-E80322AB2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8E6F62-BB69-4B8C-B78A-A98C26A3C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6AE0E-7E91-4AC2-99B4-35424ADC0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005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5B040-9BB9-4571-917A-37B5799BA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80E38-EE39-46C9-BA99-038D8DE9D3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23C18A-C0EB-4811-9C49-854FF1845B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925C99-57BD-4A77-AEC0-964E7F4D4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FA974-0BD1-41B6-A0C3-35CB198B5F2F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65626F-22CC-4074-A83D-1D4D3F3A3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993AF6-6B0C-41E8-9EE6-A36932457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6AE0E-7E91-4AC2-99B4-35424ADC0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620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CC865-A7EB-4E69-A343-6770FD21F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FA8425-B7C3-4B42-BEDE-CEBF6AA2C0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4CCBDC-FD8F-4EC6-8CCC-464732658F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E54700-7240-4B54-9435-A1FA7F731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FA974-0BD1-41B6-A0C3-35CB198B5F2F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327650-F774-4CF2-BA46-DDC95B5A4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DE9D88-7B28-476A-B736-9960B07C4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6AE0E-7E91-4AC2-99B4-35424ADC0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908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D16F31-0B19-4BB2-B4A9-FEA3B865F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056010-0AA0-41D7-962E-0850A03AD9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408EC3-004B-4494-92AF-F8C93EC576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DFA974-0BD1-41B6-A0C3-35CB198B5F2F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688AA0-A94D-46A2-9D06-D55FB5990F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C7577-C93C-49DC-8D5B-7FF97E003E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26AE0E-7E91-4AC2-99B4-35424ADC0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576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5C626-25DC-4A67-83DF-659BEE15A3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MTV - LinkedIn Get a Job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EFAAA2-07A9-48FA-97BC-3A17B25751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Swiggy</a:t>
            </a:r>
            <a:r>
              <a:rPr lang="en-US" sz="3200" dirty="0"/>
              <a:t> | Data Science Intern | Assessment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5B4499-129A-4824-A25F-7B44598F4FF7}"/>
              </a:ext>
            </a:extLst>
          </p:cNvPr>
          <p:cNvSpPr txBox="1"/>
          <p:nvPr/>
        </p:nvSpPr>
        <p:spPr>
          <a:xfrm>
            <a:off x="8481526" y="5258583"/>
            <a:ext cx="305699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By,</a:t>
            </a:r>
          </a:p>
          <a:p>
            <a:r>
              <a:rPr lang="en-US" sz="2800" dirty="0"/>
              <a:t>Sudhanva Narayana</a:t>
            </a:r>
          </a:p>
        </p:txBody>
      </p:sp>
    </p:spTree>
    <p:extLst>
      <p:ext uri="{BB962C8B-B14F-4D97-AF65-F5344CB8AC3E}">
        <p14:creationId xmlns:p14="http://schemas.microsoft.com/office/powerpoint/2010/main" val="2391281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MTV - LinkedIn Get a Job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MTV - LinkedIn Get a Job</dc:title>
  <dc:creator>Sudhanva Narayana</dc:creator>
  <cp:lastModifiedBy>Sudhanva Narayana</cp:lastModifiedBy>
  <cp:revision>6</cp:revision>
  <dcterms:created xsi:type="dcterms:W3CDTF">2019-03-13T09:17:45Z</dcterms:created>
  <dcterms:modified xsi:type="dcterms:W3CDTF">2019-03-13T09:19:45Z</dcterms:modified>
</cp:coreProperties>
</file>