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1772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86420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37160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61772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86420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1772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786420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37160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61772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786420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89000"/>
              </a:lnSpc>
            </a:pP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Образец заголовка</a:t>
            </a:r>
            <a:endParaRPr b="0" lang="en-US" sz="7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752760" y="6453360"/>
            <a:ext cx="1607760" cy="404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8494E55-4BA8-42CE-B096-74A4A63DA9B4}" type="datetime">
              <a:rPr b="0" lang="ru-RU" sz="1200" spc="-1" strike="noStrike">
                <a:solidFill>
                  <a:srgbClr val="191b0e"/>
                </a:solidFill>
                <a:latin typeface="Franklin Gothic Book"/>
              </a:rPr>
              <a:t>30.4.19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584080" y="6453360"/>
            <a:ext cx="7022880" cy="4042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830520" y="6453360"/>
            <a:ext cx="1595880" cy="4042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46CB1AF-4ECC-43CE-8327-ED716E1342D5}" type="slidenum">
              <a:rPr b="0" lang="ru-RU" sz="1200" spc="-1" strike="noStrike">
                <a:solidFill>
                  <a:srgbClr val="191b0e"/>
                </a:solidFill>
                <a:latin typeface="Franklin Gothic Book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52760" y="744120"/>
            <a:ext cx="10673640" cy="5349600"/>
            <a:chOff x="752760" y="744120"/>
            <a:chExt cx="10673640" cy="5349600"/>
          </a:xfrm>
        </p:grpSpPr>
        <p:sp>
          <p:nvSpPr>
            <p:cNvPr id="6" name="CustomShape 7"/>
            <p:cNvSpPr/>
            <p:nvPr/>
          </p:nvSpPr>
          <p:spPr>
            <a:xfrm>
              <a:off x="8151840" y="1685520"/>
              <a:ext cx="3274560" cy="4408200"/>
            </a:xfrm>
            <a:custGeom>
              <a:avLst/>
              <a:gdLst/>
              <a:ah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 flipH="1" flipV="1">
              <a:off x="752760" y="743760"/>
              <a:ext cx="3275280" cy="4408200"/>
            </a:xfrm>
            <a:custGeom>
              <a:avLst/>
              <a:gdLst/>
              <a:ah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Для правки структуры щёлкните мышью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91b0e"/>
                </a:solidFill>
                <a:latin typeface="Franklin Gothic Book"/>
              </a:rPr>
              <a:t>Второй уровень структуры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191b0e"/>
                </a:solidFill>
                <a:latin typeface="Franklin Gothic Book"/>
              </a:rPr>
              <a:t>Третий уровень структуры</a:t>
            </a:r>
            <a:endParaRPr b="0" i="1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Четвёртый уровень структуры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Пятый уровень структуры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Шестой уровень структуры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Седьмой уровень структуры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Образец заголовка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/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Образец текста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Второй уровень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3716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800" spc="-1" strike="noStrike">
                <a:solidFill>
                  <a:srgbClr val="191b0e"/>
                </a:solidFill>
                <a:latin typeface="Franklin Gothic Book"/>
              </a:rPr>
              <a:t>Третий уровень</a:t>
            </a:r>
            <a:endParaRPr b="0" i="1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3" marL="18288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1800" spc="-1" strike="noStrike">
                <a:solidFill>
                  <a:srgbClr val="191b0e"/>
                </a:solidFill>
                <a:latin typeface="Franklin Gothic Book"/>
              </a:rPr>
              <a:t>Четвертый уровень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4" marL="22860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Пятый уровень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1390680" y="6453360"/>
            <a:ext cx="1204200" cy="404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2967618-07B2-4FA4-ACB3-0535BE806B1D}" type="datetime">
              <a:rPr b="0" lang="ru-RU" sz="1200" spc="-1" strike="noStrike">
                <a:solidFill>
                  <a:srgbClr val="191b0e"/>
                </a:solidFill>
                <a:latin typeface="Franklin Gothic Book"/>
              </a:rPr>
              <a:t>30.4.19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2893680" y="6453360"/>
            <a:ext cx="6280560" cy="4042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9472680" y="6453360"/>
            <a:ext cx="1595880" cy="4042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D344E74-AE9E-4B22-AA2F-8DA8BF1420E9}" type="slidenum">
              <a:rPr b="0" lang="ru-RU" sz="1200" spc="-1" strike="noStrike">
                <a:solidFill>
                  <a:srgbClr val="191b0e"/>
                </a:solidFill>
                <a:latin typeface="Franklin Gothic Book"/>
              </a:rPr>
              <a:t>1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yandex.ru/autopoet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IlyaGusev/rupo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935000" y="2078280"/>
            <a:ext cx="8361000" cy="2097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89000"/>
              </a:lnSpc>
            </a:pPr>
            <a:r>
              <a:rPr b="1" lang="en-US" sz="7200" spc="-1" strike="noStrike" cap="all">
                <a:solidFill>
                  <a:srgbClr val="191b0e"/>
                </a:solidFill>
                <a:latin typeface="FuturaBookC"/>
              </a:rPr>
              <a:t>Проект API. Навык для алисы</a:t>
            </a:r>
            <a:endParaRPr b="0" lang="en-US" sz="7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2679840" y="3956400"/>
            <a:ext cx="6831360" cy="1085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12000"/>
              </a:lnSpc>
            </a:pPr>
            <a:r>
              <a:rPr b="0" lang="ru-RU" sz="2300" spc="-1" strike="noStrike">
                <a:solidFill>
                  <a:srgbClr val="191b0e"/>
                </a:solidFill>
                <a:latin typeface="FuturaBookC"/>
              </a:rPr>
              <a:t>Подготовил Мулин Денис</a:t>
            </a:r>
            <a:endParaRPr b="0" lang="ru-RU" sz="23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uturaBookC"/>
              </a:rPr>
              <a:t>Суть проекта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uturaBookC"/>
              </a:rPr>
              <a:t>Навык генерирует стихотворения на основе данных сайта stihi.ru и поисковых запросов (используется </a:t>
            </a:r>
            <a:r>
              <a:rPr b="0" lang="en-US" sz="2000" spc="-1" strike="noStrike">
                <a:solidFill>
                  <a:srgbClr val="191b0e"/>
                </a:solidFill>
                <a:latin typeface="FuturaBookC"/>
                <a:hlinkClick r:id="rId1"/>
              </a:rPr>
              <a:t>https://yandex.ru/autopoet/</a:t>
            </a:r>
            <a:r>
              <a:rPr b="0" lang="en-US" sz="2000" spc="-1" strike="noStrike">
                <a:solidFill>
                  <a:srgbClr val="191b0e"/>
                </a:solidFill>
                <a:latin typeface="FuturaBookC"/>
              </a:rPr>
              <a:t>).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uturaBookC"/>
              </a:rPr>
              <a:t>Процесс генерации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371600" y="17136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uturaBookC"/>
              </a:rPr>
              <a:t>Для генерации на основе данных используются обученные модели машинного обучения (взятые здесь </a:t>
            </a:r>
            <a:r>
              <a:rPr b="0" lang="en-US" sz="2000" spc="-1" strike="noStrike">
                <a:solidFill>
                  <a:srgbClr val="191b0e"/>
                </a:solidFill>
                <a:latin typeface="FuturaBookC"/>
                <a:hlinkClick r:id="rId1"/>
              </a:rPr>
              <a:t>https://github.com/IlyaGusev/rupo</a:t>
            </a:r>
            <a:r>
              <a:rPr b="0" lang="en-US" sz="2000" spc="-1" strike="noStrike">
                <a:solidFill>
                  <a:srgbClr val="191b0e"/>
                </a:solidFill>
                <a:latin typeface="FuturaBookC"/>
              </a:rPr>
              <a:t>), отредактированные для корректной работы с навыком.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uturaBookC"/>
              </a:rPr>
              <a:t>Более подробно про алгоритм можно прочитать здесь: https://github.com/IlyaGusev/rupo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812760" y="260676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uturaBookC"/>
              </a:rPr>
              <a:t>Спасибо за внимание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38</TotalTime>
  <Application>LibreOffice/6.0.7.3$Linux_X86_64 LibreOffice_project/00m0$Build-3</Application>
  <Words>313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2018-12-24T01:29:25Z</dcterms:created>
  <dc:creator>Denis Mulin</dc:creator>
  <dc:description/>
  <dc:language>ru-RU</dc:language>
  <cp:lastModifiedBy/>
  <dcterms:modified xsi:type="dcterms:W3CDTF">2019-04-30T16:48:23Z</dcterms:modified>
  <cp:revision>9</cp:revision>
  <dc:subject/>
  <dc:title>Проект QT. Simulation Lite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