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73E7-B08C-49C2-B9F5-87E0E409106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AAC0-28F7-442F-96D7-2CA60A22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44" y="1436542"/>
            <a:ext cx="3118574" cy="6273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4114800" y="7294418"/>
            <a:ext cx="966355" cy="4268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597977" y="7721261"/>
            <a:ext cx="1" cy="519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92631" y="8240625"/>
            <a:ext cx="24106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Mandatory: Each sheet name has to be an integer representing the experimental time-point (units are arbitrary (hours/minutes/days)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>
            <a:off x="2664376" y="3062670"/>
            <a:ext cx="0" cy="508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809007"/>
            <a:ext cx="21816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row represents one cell. The entries are the cell-specific measurements that can then be used to classify the cell into phenotypic states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99163" y="928203"/>
            <a:ext cx="0" cy="508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5138" y="98302"/>
            <a:ext cx="2328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column represents one measured biomarker or variable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(fluorescence intensity/ gene or protein expression etc.)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2751883" y="6946223"/>
            <a:ext cx="0" cy="508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108" y="6826826"/>
            <a:ext cx="2181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single cell data, </a:t>
            </a:r>
            <a:r>
              <a:rPr lang="en-US" sz="1200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Transcompp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expects at least 100 rows (cells)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>
            <a:off x="2655321" y="1583698"/>
            <a:ext cx="0" cy="508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545" y="1330035"/>
            <a:ext cx="218160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Mandatory: The first row has to name column headers to indicate what variable is being measured.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762" y="9318640"/>
            <a:ext cx="633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Each file corresponds to one replicate. When more than one replicate is present, multiple files need to be uploaded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Suhas Jagannathan</dc:creator>
  <cp:lastModifiedBy>Narendra Suhas Jagannathan</cp:lastModifiedBy>
  <cp:revision>4</cp:revision>
  <dcterms:created xsi:type="dcterms:W3CDTF">2019-04-11T02:41:25Z</dcterms:created>
  <dcterms:modified xsi:type="dcterms:W3CDTF">2019-04-11T03:00:49Z</dcterms:modified>
</cp:coreProperties>
</file>