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4" r:id="rId10"/>
    <p:sldId id="273" r:id="rId11"/>
    <p:sldId id="265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A56B-5C0D-3043-970B-259BCE44999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4E25-F9C8-A044-BC27-871198DF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1219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6.036/6.862 Recitation 2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337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TAs: Liang Zhou, Helen Zhou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9779" y="4508738"/>
            <a:ext cx="4382914" cy="216663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0473" y="2692419"/>
            <a:ext cx="4695316" cy="236042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64354" y="467016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upport vector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5302" y="4656771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upport vector</a:t>
            </a:r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599" y="274169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ecision boundary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9779" y="4508738"/>
            <a:ext cx="4382914" cy="216663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0473" y="2692419"/>
            <a:ext cx="4695316" cy="236042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64354" y="467016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upport vector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5302" y="4656771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upport vector</a:t>
            </a:r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63461" y="2821785"/>
            <a:ext cx="585720" cy="101273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50076" y="3803190"/>
            <a:ext cx="585720" cy="101273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64120" y="2836085"/>
                <a:ext cx="493020" cy="559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Avenir Next" charset="0"/>
                              <a:cs typeface="Avenir Next" charset="0"/>
                            </a:rPr>
                          </m:ctrlPr>
                        </m:fPr>
                        <m:num>
                          <m:r>
                            <a:rPr lang="mr-IN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Avenir Next" charset="0"/>
                              <a:cs typeface="Avenir Next" charset="0"/>
                            </a:rPr>
                            <m:t>𝜃</m:t>
                          </m:r>
                          <m:r>
                            <a:rPr lang="mr-IN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Avenir Next" charset="0"/>
                              <a:cs typeface="Avenir Next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Avenir Next" charset="0"/>
                              <a:cs typeface="Avenir Next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mr-IN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Avenir Next" charset="0"/>
                                  <a:cs typeface="Avenir Next" charset="0"/>
                                </a:rPr>
                              </m:ctrlPr>
                            </m:dPr>
                            <m:e>
                              <m:r>
                                <a:rPr lang="mr-IN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Avenir Next" charset="0"/>
                                  <a:cs typeface="Avenir Next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20" y="2836085"/>
                <a:ext cx="493020" cy="559897"/>
              </a:xfrm>
              <a:prstGeom prst="rect">
                <a:avLst/>
              </a:prstGeom>
              <a:blipFill rotWithShape="0">
                <a:blip r:embed="rId2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43599" y="274169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ecision boundary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9779" y="4508738"/>
            <a:ext cx="4382914" cy="216663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0473" y="2692419"/>
            <a:ext cx="4695316" cy="236042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43599" y="274169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ecision boundary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64354" y="467016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upport vector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5302" y="4656771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upport vector</a:t>
            </a:r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63461" y="2821785"/>
            <a:ext cx="585720" cy="101273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50076" y="3803190"/>
            <a:ext cx="585720" cy="101273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64120" y="2836085"/>
                <a:ext cx="438453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Avenir Next" charset="0"/>
                              <a:cs typeface="Avenir Next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Avenir Next" charset="0"/>
                              <a:cs typeface="Avenir Next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mr-IN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Avenir Next" charset="0"/>
                                  <a:cs typeface="Avenir Next" charset="0"/>
                                </a:rPr>
                              </m:ctrlPr>
                            </m:dPr>
                            <m:e>
                              <m:r>
                                <a:rPr lang="mr-IN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Avenir Next" charset="0"/>
                                  <a:cs typeface="Avenir Next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20" y="2836085"/>
                <a:ext cx="438453" cy="5575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525788" y="2446661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margin</a:t>
            </a:r>
            <a:endParaRPr lang="en-US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36463" y="338154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9779" y="4508738"/>
            <a:ext cx="4382914" cy="216663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0473" y="2692419"/>
            <a:ext cx="4695316" cy="236042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73697" y="312662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8811" y="523811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8429" y="205422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7949" y="546580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4600" y="2849630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36463" y="338154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9779" y="4508738"/>
            <a:ext cx="4382914" cy="216663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0473" y="2692419"/>
            <a:ext cx="4695316" cy="236042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73697" y="312662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8811" y="523811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8429" y="205422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7949" y="546580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4600" y="2849630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027200" y="4652381"/>
            <a:ext cx="483835" cy="79275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07639" y="2966079"/>
            <a:ext cx="271425" cy="42113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050701" y="2508422"/>
            <a:ext cx="1966812" cy="31885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91119" y="3176644"/>
            <a:ext cx="1190444" cy="19993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Loss Functions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63" y="2127592"/>
            <a:ext cx="8844632" cy="4087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1233" y="2127592"/>
            <a:ext cx="2208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Avenir Next" charset="0"/>
                <a:ea typeface="Avenir Next" charset="0"/>
                <a:cs typeface="Avenir Next" charset="0"/>
              </a:rPr>
              <a:t>Hinge Loss</a:t>
            </a:r>
            <a:endParaRPr lang="en-US" sz="3000" b="1" dirty="0">
              <a:solidFill>
                <a:srgbClr val="00B05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1233" y="2681590"/>
            <a:ext cx="1925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0 </a:t>
            </a:r>
            <a:r>
              <a:rPr lang="mr-IN" sz="3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–</a:t>
            </a:r>
            <a:r>
              <a:rPr lang="en-US" sz="3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 1 Loss</a:t>
            </a:r>
            <a:endParaRPr lang="en-US" sz="30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Gradient Descent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06" y="1779373"/>
            <a:ext cx="6310022" cy="44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Perceptron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377" y="546580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5930" y="4893923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Perceptron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2377" y="546580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5930" y="4893923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0249" y="274626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ecision boundary</a:t>
            </a:r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Perceptron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2377" y="546580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5930" y="4893923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6090863" y="3513762"/>
            <a:ext cx="577065" cy="11815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9983" y="3714680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θ</a:t>
            </a:r>
            <a:endParaRPr lang="en-US" sz="3000" b="1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578733">
            <a:off x="6140797" y="4492167"/>
            <a:ext cx="246580" cy="2598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0249" y="274626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ecision boundary</a:t>
            </a:r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Perceptron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2903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7325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8280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2170" y="368085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0094" y="272607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3013" y="3292251"/>
            <a:ext cx="104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(5, 1)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9083" y="3250964"/>
            <a:ext cx="1168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(-1, 1)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3417" y="2300636"/>
            <a:ext cx="104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(1, 3)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61060" y="2449077"/>
            <a:ext cx="19203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Θ</a:t>
            </a:r>
            <a:r>
              <a:rPr lang="en-US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 = (0, 0)</a:t>
            </a:r>
            <a:endParaRPr lang="en-US" sz="3000" b="1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Perceptron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2903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7325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8280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2170" y="368085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0094" y="272607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3013" y="3292251"/>
            <a:ext cx="104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(5, 1)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9083" y="3250964"/>
            <a:ext cx="1168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(-1, 1)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3417" y="2300636"/>
            <a:ext cx="104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(1, 3)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61060" y="2449077"/>
            <a:ext cx="19203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Θ</a:t>
            </a:r>
            <a:r>
              <a:rPr lang="en-US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 = (5, </a:t>
            </a:r>
            <a:r>
              <a:rPr lang="en-US" sz="3000" b="1" dirty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1</a:t>
            </a:r>
            <a:r>
              <a:rPr lang="en-US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)</a:t>
            </a:r>
            <a:endParaRPr lang="en-US" sz="3000" b="1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08364" y="1312083"/>
            <a:ext cx="1191801" cy="53247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66807" y="4129105"/>
            <a:ext cx="2710160" cy="5589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5323" y="3893104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θ</a:t>
            </a:r>
            <a:endParaRPr lang="en-US" sz="3000" b="1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Rectangle 19"/>
          <p:cNvSpPr/>
          <p:nvPr/>
        </p:nvSpPr>
        <p:spPr>
          <a:xfrm rot="4477029">
            <a:off x="3705218" y="4667463"/>
            <a:ext cx="246580" cy="2598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Perceptron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2903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7325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8280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2170" y="368085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0094" y="272607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3013" y="3292251"/>
            <a:ext cx="104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(5, 1)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9083" y="3250964"/>
            <a:ext cx="1168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(-1, 1)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4349" y="2408688"/>
            <a:ext cx="104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venir Next" charset="0"/>
                <a:ea typeface="Avenir Next" charset="0"/>
                <a:cs typeface="Avenir Next" charset="0"/>
              </a:rPr>
              <a:t>(1, 3)</a:t>
            </a:r>
            <a:endParaRPr lang="en-US" sz="3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61060" y="2449077"/>
            <a:ext cx="204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Θ</a:t>
            </a:r>
            <a:r>
              <a:rPr lang="en-US" sz="3000" b="1" dirty="0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 = (4, -2)</a:t>
            </a:r>
            <a:endParaRPr lang="en-US" sz="3000" b="1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273777" y="1886553"/>
            <a:ext cx="3501534" cy="46966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66807" y="4688015"/>
            <a:ext cx="2293665" cy="13495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4016" y="5267331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7030A0"/>
                </a:solidFill>
                <a:latin typeface="Avenir Next" charset="0"/>
                <a:ea typeface="Avenir Next" charset="0"/>
                <a:cs typeface="Avenir Next" charset="0"/>
              </a:rPr>
              <a:t>θ</a:t>
            </a:r>
            <a:endParaRPr lang="en-US" sz="3000" b="1" dirty="0">
              <a:solidFill>
                <a:srgbClr val="7030A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Rectangle 19"/>
          <p:cNvSpPr/>
          <p:nvPr/>
        </p:nvSpPr>
        <p:spPr>
          <a:xfrm rot="7502389">
            <a:off x="3602478" y="4729107"/>
            <a:ext cx="246580" cy="2598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89779" y="3160292"/>
            <a:ext cx="6123397" cy="30197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27443" y="4137695"/>
            <a:ext cx="7685069" cy="9965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17253" y="2291137"/>
            <a:ext cx="1954197" cy="440792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19349" y="2103120"/>
            <a:ext cx="147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Avenir Next" charset="0"/>
                <a:ea typeface="Avenir Next" charset="0"/>
                <a:cs typeface="Avenir Next" charset="0"/>
              </a:rPr>
              <a:t>easy :D</a:t>
            </a:r>
            <a:endParaRPr lang="en-US" sz="3000" dirty="0">
              <a:solidFill>
                <a:srgbClr val="00B05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Support Vector Machines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7056" y="469528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51478" y="1690688"/>
            <a:ext cx="39385" cy="48768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2921" y="26412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499" y="263671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433" y="36205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965" y="6145066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955" y="5697021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5897" y="5188802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80114" y="2416629"/>
            <a:ext cx="3317966" cy="39841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1527" y="52661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6513" y="3711960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—</a:t>
            </a:r>
            <a:endParaRPr lang="en-US" sz="3000" b="1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9167" y="194585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venir Next" charset="0"/>
                <a:ea typeface="Avenir Next" charset="0"/>
                <a:cs typeface="Avenir Next" charset="0"/>
              </a:rPr>
              <a:t>+</a:t>
            </a:r>
            <a:endParaRPr lang="en-US" sz="4000" b="1" dirty="0">
              <a:solidFill>
                <a:schemeClr val="accent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9349" y="2103120"/>
            <a:ext cx="1493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h</a:t>
            </a:r>
            <a:r>
              <a:rPr lang="en-US" sz="3000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ard </a:t>
            </a:r>
            <a:r>
              <a:rPr lang="en-US" sz="3000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  <a:sym typeface="Wingdings"/>
              </a:rPr>
              <a:t>D:</a:t>
            </a:r>
            <a:endParaRPr lang="en-US" sz="3000" dirty="0">
              <a:solidFill>
                <a:srgbClr val="FF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226</Words>
  <Application>Microsoft Macintosh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Avenir Next</vt:lpstr>
      <vt:lpstr>Calibri</vt:lpstr>
      <vt:lpstr>Calibri Light</vt:lpstr>
      <vt:lpstr>Cambria Math</vt:lpstr>
      <vt:lpstr>Wingdings</vt:lpstr>
      <vt:lpstr>Arial</vt:lpstr>
      <vt:lpstr>Office Theme</vt:lpstr>
      <vt:lpstr>6.036/6.862 Recitation 2</vt:lpstr>
      <vt:lpstr>Perceptron</vt:lpstr>
      <vt:lpstr>PowerPoint Presentation</vt:lpstr>
      <vt:lpstr>PowerPoint Presentation</vt:lpstr>
      <vt:lpstr>Perceptron</vt:lpstr>
      <vt:lpstr>Perceptron</vt:lpstr>
      <vt:lpstr>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Functions</vt:lpstr>
      <vt:lpstr>Gradient Descent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6.036/6.862 Recitation 2</dc:title>
  <dc:creator>Liang</dc:creator>
  <cp:lastModifiedBy>Liang</cp:lastModifiedBy>
  <cp:revision>9</cp:revision>
  <dcterms:created xsi:type="dcterms:W3CDTF">2017-02-17T08:02:12Z</dcterms:created>
  <dcterms:modified xsi:type="dcterms:W3CDTF">2017-02-17T23:48:06Z</dcterms:modified>
</cp:coreProperties>
</file>