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3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485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031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862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111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4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113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034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14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52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064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307A-5178-4156-9B1D-A65A7314F241}" type="datetimeFigureOut">
              <a:rPr lang="hr-HR" smtClean="0"/>
              <a:t>20.1.2021.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839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9023"/>
          </a:xfrm>
        </p:spPr>
        <p:txBody>
          <a:bodyPr>
            <a:normAutofit/>
          </a:bodyPr>
          <a:lstStyle/>
          <a:p>
            <a:r>
              <a:rPr lang="hr-HR" sz="6600" b="1" dirty="0"/>
              <a:t>Razvoj umrežene VR igre</a:t>
            </a:r>
            <a:endParaRPr lang="hr-H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90424"/>
          </a:xfrm>
        </p:spPr>
        <p:txBody>
          <a:bodyPr>
            <a:normAutofit fontScale="92500" lnSpcReduction="10000"/>
          </a:bodyPr>
          <a:lstStyle/>
          <a:p>
            <a:r>
              <a:rPr lang="hr-HR" b="1" dirty="0"/>
              <a:t>Studentski tim: </a:t>
            </a:r>
            <a:r>
              <a:rPr lang="hr-HR" dirty="0"/>
              <a:t>Marko Banovac</a:t>
            </a:r>
            <a:endParaRPr lang="hr-HR" b="1" dirty="0"/>
          </a:p>
          <a:p>
            <a:r>
              <a:rPr lang="hr-HR" dirty="0"/>
              <a:t>Nikola Šunjo</a:t>
            </a:r>
          </a:p>
          <a:p>
            <a:r>
              <a:rPr lang="hr-HR" dirty="0"/>
              <a:t>Ivan Škrabo</a:t>
            </a:r>
          </a:p>
          <a:p>
            <a:r>
              <a:rPr lang="hr-HR" b="1" dirty="0"/>
              <a:t>Nastavnici:</a:t>
            </a:r>
            <a:r>
              <a:rPr lang="hr-HR" dirty="0"/>
              <a:t> Prof. Dr. Sc. Maja Matijašević,</a:t>
            </a:r>
            <a:endParaRPr lang="hr-HR" b="1" dirty="0"/>
          </a:p>
          <a:p>
            <a:r>
              <a:rPr lang="hr-HR" dirty="0"/>
              <a:t>Doc. Dr. Sc. Mirko Sužnjević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776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VR igre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Unity</a:t>
            </a:r>
          </a:p>
          <a:p>
            <a:r>
              <a:rPr lang="hr-HR" dirty="0"/>
              <a:t>Oculus Quest</a:t>
            </a:r>
          </a:p>
          <a:p>
            <a:r>
              <a:rPr lang="hr-HR" dirty="0"/>
              <a:t>Stolni tenis</a:t>
            </a:r>
          </a:p>
          <a:p>
            <a:r>
              <a:rPr lang="hr-HR" dirty="0"/>
              <a:t>Umrežena (multiplayer) igra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82" y="3968750"/>
            <a:ext cx="381000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022">
            <a:off x="5227750" y="644598"/>
            <a:ext cx="6027313" cy="3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4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XR toolkit</a:t>
            </a:r>
          </a:p>
          <a:p>
            <a:r>
              <a:rPr lang="hr-HR" dirty="0"/>
              <a:t>Photon internet network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1" y="3541155"/>
            <a:ext cx="619125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982">
            <a:off x="6479103" y="634041"/>
            <a:ext cx="5469996" cy="55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29" y="1690688"/>
            <a:ext cx="8262870" cy="4643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Oculus 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 sučelje</a:t>
            </a:r>
          </a:p>
          <a:p>
            <a:r>
              <a:rPr lang="hr-HR" dirty="0"/>
              <a:t>Android aplikacije</a:t>
            </a:r>
          </a:p>
          <a:p>
            <a:r>
              <a:rPr lang="hr-HR" dirty="0"/>
              <a:t>Controlleri za ruke</a:t>
            </a:r>
          </a:p>
        </p:txBody>
      </p:sp>
    </p:spTree>
    <p:extLst>
      <p:ext uri="{BB962C8B-B14F-4D97-AF65-F5344CB8AC3E}">
        <p14:creationId xmlns:p14="http://schemas.microsoft.com/office/powerpoint/2010/main" val="234737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Okruženje igrača</a:t>
            </a:r>
          </a:p>
        </p:txBody>
      </p:sp>
      <p:pic>
        <p:nvPicPr>
          <p:cNvPr id="9" name="Picture 8" descr="A large room&#10;&#10;Description automatically generated">
            <a:extLst>
              <a:ext uri="{FF2B5EF4-FFF2-40B4-BE49-F238E27FC236}">
                <a16:creationId xmlns:a16="http://schemas.microsoft.com/office/drawing/2014/main" id="{F974B584-0BB9-4F19-9798-E82E83CB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984">
            <a:off x="616757" y="2371322"/>
            <a:ext cx="6416842" cy="4263366"/>
          </a:xfrm>
          <a:prstGeom prst="rect">
            <a:avLst/>
          </a:prstGeom>
        </p:spPr>
      </p:pic>
      <p:pic>
        <p:nvPicPr>
          <p:cNvPr id="5" name="Picture 4" descr="A picture containing indoor, monitor, computer, orange&#10;&#10;Description automatically generated">
            <a:extLst>
              <a:ext uri="{FF2B5EF4-FFF2-40B4-BE49-F238E27FC236}">
                <a16:creationId xmlns:a16="http://schemas.microsoft.com/office/drawing/2014/main" id="{FB9C25B8-AE8C-48AC-B154-4046D5156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225">
            <a:off x="6388072" y="661971"/>
            <a:ext cx="4616693" cy="38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8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144" y="743801"/>
            <a:ext cx="10515600" cy="4351338"/>
          </a:xfrm>
        </p:spPr>
        <p:txBody>
          <a:bodyPr>
            <a:normAutofit/>
          </a:bodyPr>
          <a:lstStyle/>
          <a:p>
            <a:r>
              <a:rPr lang="hr-HR" sz="3600" dirty="0"/>
              <a:t>XR toolkit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5" y="1600535"/>
            <a:ext cx="5016249" cy="500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37" y="365125"/>
            <a:ext cx="6057766" cy="6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620" y="962739"/>
            <a:ext cx="8662115" cy="4351338"/>
          </a:xfrm>
        </p:spPr>
        <p:txBody>
          <a:bodyPr>
            <a:normAutofit/>
          </a:bodyPr>
          <a:lstStyle/>
          <a:p>
            <a:r>
              <a:rPr lang="hr-HR" sz="4000" dirty="0"/>
              <a:t>Photon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18" y="193183"/>
            <a:ext cx="4430117" cy="6426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80" y="1862630"/>
            <a:ext cx="4722204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563" y="1490774"/>
            <a:ext cx="5107546" cy="4351338"/>
          </a:xfrm>
        </p:spPr>
        <p:txBody>
          <a:bodyPr/>
          <a:lstStyle/>
          <a:p>
            <a:r>
              <a:rPr lang="hr-HR" dirty="0"/>
              <a:t>Pravila i funkcionalnost igre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0" y="591799"/>
            <a:ext cx="6222340" cy="5688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06" y="2589663"/>
            <a:ext cx="3840127" cy="33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1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Razvoj umrežene VR igre</vt:lpstr>
      <vt:lpstr>Opis VR igre</vt:lpstr>
      <vt:lpstr>Unity</vt:lpstr>
      <vt:lpstr>Oculus Quest</vt:lpstr>
      <vt:lpstr>Implementacija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umrežene VR igre</dc:title>
  <dc:creator>Vegeto</dc:creator>
  <cp:lastModifiedBy>Marko</cp:lastModifiedBy>
  <cp:revision>7</cp:revision>
  <dcterms:created xsi:type="dcterms:W3CDTF">2021-01-11T11:26:43Z</dcterms:created>
  <dcterms:modified xsi:type="dcterms:W3CDTF">2021-01-20T08:55:27Z</dcterms:modified>
</cp:coreProperties>
</file>