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0"/>
  </p:notesMasterIdLst>
  <p:sldIdLst>
    <p:sldId id="256" r:id="rId5"/>
    <p:sldId id="261" r:id="rId6"/>
    <p:sldId id="272" r:id="rId7"/>
    <p:sldId id="266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69" d="100"/>
          <a:sy n="69" d="100"/>
        </p:scale>
        <p:origin x="12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56-B04F-AFE4-AEEBFE541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376279168"/>
        <c:axId val="-1376281344"/>
      </c:barChart>
      <c:catAx>
        <c:axId val="-137627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76281344"/>
        <c:crosses val="autoZero"/>
        <c:auto val="1"/>
        <c:lblAlgn val="ctr"/>
        <c:lblOffset val="100"/>
        <c:noMultiLvlLbl val="0"/>
      </c:catAx>
      <c:valAx>
        <c:axId val="-13762813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7627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6.png"/><Relationship Id="rId6" Type="http://schemas.openxmlformats.org/officeDocument/2006/relationships/image" Target="../media/image24.svg"/><Relationship Id="rId5" Type="http://schemas.openxmlformats.org/officeDocument/2006/relationships/image" Target="../media/image18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6.png"/><Relationship Id="rId6" Type="http://schemas.openxmlformats.org/officeDocument/2006/relationships/image" Target="../media/image24.svg"/><Relationship Id="rId5" Type="http://schemas.openxmlformats.org/officeDocument/2006/relationships/image" Target="../media/image18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defRPr cap="all"/>
          </a:pPr>
          <a:r>
            <a:rPr lang="en-US" dirty="0">
              <a:solidFill>
                <a:schemeClr val="tx1"/>
              </a:solidFill>
            </a:rPr>
            <a:t>Local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anchor="ctr"/>
        <a:lstStyle/>
        <a:p>
          <a:pPr>
            <a:defRPr cap="all"/>
          </a:pPr>
          <a:r>
            <a:rPr lang="en-US" dirty="0">
              <a:solidFill>
                <a:schemeClr val="tx1"/>
              </a:solidFill>
            </a:rPr>
            <a:t>Fresh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anchor="ctr"/>
        <a:lstStyle/>
        <a:p>
          <a:pPr>
            <a:defRPr cap="all"/>
          </a:pPr>
          <a:r>
            <a:rPr lang="en-US" dirty="0">
              <a:solidFill>
                <a:schemeClr val="tx1"/>
              </a:solidFill>
            </a:rPr>
            <a:t>delicious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dirty="0" smtClean="0">
              <a:latin typeface="Bahnschrift Light" panose="020B0502040204020203" pitchFamily="34" charset="0"/>
            </a:rPr>
            <a:t>Select the ingredients and search </a:t>
          </a:r>
          <a:endParaRPr lang="en-US" sz="1800" dirty="0">
            <a:latin typeface="Bahnschrift Light" panose="020B0502040204020203" pitchFamily="34" charset="0"/>
          </a:endParaRP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dirty="0" smtClean="0">
              <a:latin typeface="Bahnschrift Light" panose="020B0502040204020203" pitchFamily="34" charset="0"/>
            </a:rPr>
            <a:t>and enjoy your meal</a:t>
          </a:r>
          <a:endParaRPr lang="en-US" sz="1800" dirty="0">
            <a:latin typeface="Bahnschrift Light" panose="020B0502040204020203" pitchFamily="34" charset="0"/>
          </a:endParaRP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 custLinFactNeighborX="14519" custLinFactNeighborY="16402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616949" y="317008"/>
          <a:ext cx="1818562" cy="18185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04512" y="639493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35606" y="28581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>
              <a:solidFill>
                <a:schemeClr val="tx1"/>
              </a:solidFill>
            </a:rPr>
            <a:t>Local</a:t>
          </a:r>
        </a:p>
      </dsp:txBody>
      <dsp:txXfrm>
        <a:off x="35606" y="2858150"/>
        <a:ext cx="298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4119918" y="317008"/>
          <a:ext cx="1818562" cy="18185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486508" y="76181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538574" y="28581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>
              <a:solidFill>
                <a:schemeClr val="tx1"/>
              </a:solidFill>
            </a:rPr>
            <a:t>Fresh</a:t>
          </a:r>
        </a:p>
      </dsp:txBody>
      <dsp:txXfrm>
        <a:off x="3538574" y="2858150"/>
        <a:ext cx="298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622887" y="317008"/>
          <a:ext cx="1818562" cy="18185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988475" y="78632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7041543" y="28581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>
              <a:solidFill>
                <a:schemeClr val="tx1"/>
              </a:solidFill>
            </a:rPr>
            <a:t>delicious</a:t>
          </a:r>
        </a:p>
      </dsp:txBody>
      <dsp:txXfrm>
        <a:off x="7041543" y="285815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190279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hnschrift Light" panose="020B0502040204020203" pitchFamily="34" charset="0"/>
            </a:rPr>
            <a:t>Select the ingredients and search </a:t>
          </a:r>
          <a:endParaRPr lang="en-US" sz="1800" kern="1200" dirty="0">
            <a:latin typeface="Bahnschrift Light" panose="020B0502040204020203" pitchFamily="34" charset="0"/>
          </a:endParaRP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hnschrift Light" panose="020B0502040204020203" pitchFamily="34" charset="0"/>
            </a:rPr>
            <a:t>and enjoy your meal</a:t>
          </a:r>
          <a:endParaRPr lang="en-US" sz="1800" kern="1200" dirty="0">
            <a:latin typeface="Bahnschrift Light" panose="020B0502040204020203" pitchFamily="34" charset="0"/>
          </a:endParaRP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0.06325</cdr:x>
      <cdr:y>0.34198</cdr:y>
    </cdr:from>
    <cdr:to>
      <cdr:x>0.15416</cdr:x>
      <cdr:y>0.59473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6162" y="123724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2/8/2019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3.jpeg"/><Relationship Id="rId7" Type="http://schemas.openxmlformats.org/officeDocument/2006/relationships/diagramData" Target="../diagrams/data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15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4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xmlns="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CSE 299 project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the food app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Sakib</a:t>
            </a:r>
            <a:r>
              <a:rPr lang="en-US" dirty="0" smtClean="0">
                <a:solidFill>
                  <a:srgbClr val="FFFFFF"/>
                </a:solidFill>
              </a:rPr>
              <a:t> Mahmud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Fatema </a:t>
            </a:r>
            <a:r>
              <a:rPr lang="en-US" dirty="0" err="1" smtClean="0">
                <a:solidFill>
                  <a:srgbClr val="FFFFFF"/>
                </a:solidFill>
              </a:rPr>
              <a:t>Tuz</a:t>
            </a:r>
            <a:r>
              <a:rPr lang="en-US" dirty="0" smtClean="0">
                <a:solidFill>
                  <a:srgbClr val="FFFFFF"/>
                </a:solidFill>
              </a:rPr>
              <a:t> Zohra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A943D298-0548-4C7A-870B-7594104F8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xmlns="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xmlns="" id="{FF7B26C5-D249-4988-B86B-5A3D9E7BD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Select from a bunch of recipes </a:t>
            </a:r>
            <a:endParaRPr lang="en-US" dirty="0"/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xmlns="" id="{46FDAED0-8B04-4181-B3D3-EA0A93C66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161B6F0D-567B-4CFA-BF50-79FDAC6EB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CE5D194-0A7E-49A6-B737-F71C1B3960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xmlns="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4343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Choose according to your preference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xmlns="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1831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346" y="5925317"/>
            <a:ext cx="10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spicy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13536" y="5925317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calories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280712" y="596427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Cooking time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9642502" y="5925317"/>
            <a:ext cx="20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Level of expertise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530246" y="5925317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Prep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xmlns="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xmlns="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11564CA4-59C9-4DAC-950E-61D1FA278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Our process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xmlns="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E74380E0-C298-4F18-9189-C236E8B829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979684C7-75DC-42F1-850A-E9C49ECA73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130853F-4D98-4539-8461-9F202836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xmlns="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20778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71678" y="393638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Find what you want to cook </a:t>
            </a:r>
            <a:endParaRPr lang="en-S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xmlns="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1AD0D-5AA3-43A0-84D8-AC6974CB91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AC3065C-8148-474B-B749-16DE84A0A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7C3DB3-DEEE-473B-BDFC-C01382482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Wood Type design</Template>
  <TotalTime>0</TotalTime>
  <Words>53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Bahnschrift Light</vt:lpstr>
      <vt:lpstr>Calibri</vt:lpstr>
      <vt:lpstr>Rockwell</vt:lpstr>
      <vt:lpstr>Rockwell Condensed</vt:lpstr>
      <vt:lpstr>Rockwell Extra Bold</vt:lpstr>
      <vt:lpstr>Wingdings</vt:lpstr>
      <vt:lpstr>Wood Type</vt:lpstr>
      <vt:lpstr>CSE 299 project  the food app</vt:lpstr>
      <vt:lpstr>Select from a bunch of recipes </vt:lpstr>
      <vt:lpstr>Choose according to your preference </vt:lpstr>
      <vt:lpstr>Our process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2019-02-08T09:38:36Z</dcterms:created>
  <dcterms:modified xsi:type="dcterms:W3CDTF">2019-02-08T09:48:20Z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