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1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93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7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71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09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9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2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4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3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0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2/13/2019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0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309286"/>
            <a:ext cx="6686549" cy="2262781"/>
          </a:xfrm>
        </p:spPr>
        <p:txBody>
          <a:bodyPr/>
          <a:lstStyle/>
          <a:p>
            <a:r>
              <a:rPr lang="en-US" dirty="0" smtClean="0"/>
              <a:t>Online Job </a:t>
            </a:r>
            <a:r>
              <a:rPr lang="en-US" dirty="0"/>
              <a:t>M</a:t>
            </a:r>
            <a:r>
              <a:rPr lang="en-US" dirty="0" smtClean="0"/>
              <a:t>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: CSE 299</a:t>
            </a:r>
          </a:p>
          <a:p>
            <a:r>
              <a:rPr lang="en-US" dirty="0" smtClean="0"/>
              <a:t>Section: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will be an online based website where people can browse through the newsfeed to look into their desired jobs.</a:t>
            </a:r>
          </a:p>
          <a:p>
            <a:r>
              <a:rPr lang="en-US" sz="2400" dirty="0" smtClean="0"/>
              <a:t>We will try to connect all the companies so that there will be a variety types of jobs available.</a:t>
            </a:r>
          </a:p>
          <a:p>
            <a:r>
              <a:rPr lang="en-US" sz="2400" dirty="0" smtClean="0"/>
              <a:t>It will offer jobs like IT , Corporate , Teaching and other variety jobs in private sectors.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223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Finding a job is one of the biggest problem</a:t>
            </a:r>
          </a:p>
          <a:p>
            <a:r>
              <a:rPr lang="en-US" sz="2400" dirty="0" smtClean="0"/>
              <a:t>Unemployment rate is increasing day by day</a:t>
            </a:r>
          </a:p>
          <a:p>
            <a:r>
              <a:rPr lang="en-US" sz="2400" dirty="0" smtClean="0"/>
              <a:t>There is very few online job websites in our country</a:t>
            </a:r>
          </a:p>
          <a:p>
            <a:r>
              <a:rPr lang="en-US" sz="2400" dirty="0" smtClean="0"/>
              <a:t>Other websites also don</a:t>
            </a:r>
            <a:r>
              <a:rPr lang="mr-IN" sz="2400" dirty="0" smtClean="0"/>
              <a:t>’</a:t>
            </a:r>
            <a:r>
              <a:rPr lang="en-US" sz="2400" dirty="0" smtClean="0"/>
              <a:t>t work well. Noticeable bugs in them . No one to fix</a:t>
            </a:r>
          </a:p>
          <a:p>
            <a:r>
              <a:rPr lang="en-US" sz="2400" dirty="0" smtClean="0"/>
              <a:t>Complex user interface(UI) for mass people.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604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Advertised job market</a:t>
            </a:r>
          </a:p>
          <a:p>
            <a:r>
              <a:rPr lang="en-US" sz="2400" dirty="0" smtClean="0"/>
              <a:t>Online advertising is down to 60% due to overwhelming number of resumes</a:t>
            </a:r>
          </a:p>
          <a:p>
            <a:r>
              <a:rPr lang="en-US" sz="2400" dirty="0" smtClean="0"/>
              <a:t>60-80% of the meaningful job go unadvertised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0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Our website which is online job market is the solution of those problems we discussed.</a:t>
            </a:r>
          </a:p>
          <a:p>
            <a:r>
              <a:rPr lang="en-US" sz="2400" dirty="0" smtClean="0"/>
              <a:t>Will provide simple User Interface(UI)</a:t>
            </a:r>
          </a:p>
          <a:p>
            <a:r>
              <a:rPr lang="en-US" sz="2400" dirty="0" smtClean="0"/>
              <a:t>It would be easier for them to scroll through jobs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223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achievements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People will get their desired jobs by sitting at home</a:t>
            </a:r>
          </a:p>
          <a:p>
            <a:r>
              <a:rPr lang="en-US" sz="2400" dirty="0" smtClean="0"/>
              <a:t>We can earn money by running adds </a:t>
            </a:r>
          </a:p>
          <a:p>
            <a:r>
              <a:rPr lang="en-US" sz="2400" dirty="0" smtClean="0"/>
              <a:t>will decrease the unemployment rate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6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 </a:t>
            </a:r>
            <a:r>
              <a:rPr lang="en-US" sz="2800" b="1" dirty="0" smtClean="0"/>
              <a:t>Backend :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Framework - </a:t>
            </a:r>
            <a:r>
              <a:rPr lang="en-US" sz="2800" b="1" dirty="0" err="1" smtClean="0"/>
              <a:t>Laravel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Language - PHP</a:t>
            </a:r>
          </a:p>
          <a:p>
            <a:pPr marL="0" indent="0">
              <a:buNone/>
            </a:pPr>
            <a:r>
              <a:rPr lang="en-US" sz="2800" b="1" dirty="0" smtClean="0"/>
              <a:t>Database - MySQL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060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/>
              <a:t>Front End: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Framework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Bootstrap</a:t>
            </a:r>
          </a:p>
          <a:p>
            <a:pPr marL="0" indent="0">
              <a:buNone/>
            </a:pPr>
            <a:r>
              <a:rPr lang="en-US" sz="2800" b="1" dirty="0" smtClean="0"/>
              <a:t>Language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JavaScript ,CSS</a:t>
            </a:r>
          </a:p>
        </p:txBody>
      </p:sp>
    </p:spTree>
    <p:extLst>
      <p:ext uri="{BB962C8B-B14F-4D97-AF65-F5344CB8AC3E}">
        <p14:creationId xmlns:p14="http://schemas.microsoft.com/office/powerpoint/2010/main" val="36315537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237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Online Job Market</vt:lpstr>
      <vt:lpstr>Description</vt:lpstr>
      <vt:lpstr>Problem Faced</vt:lpstr>
      <vt:lpstr>Problem Faced</vt:lpstr>
      <vt:lpstr>Problem solving </vt:lpstr>
      <vt:lpstr>Real Life achievements </vt:lpstr>
      <vt:lpstr>Technology Used</vt:lpstr>
      <vt:lpstr>Technology Used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Eashtiaq Siddiquey</dc:creator>
  <cp:lastModifiedBy>Eashtiaq Siddiquey</cp:lastModifiedBy>
  <cp:revision>2</cp:revision>
  <dcterms:created xsi:type="dcterms:W3CDTF">2019-02-13T16:39:53Z</dcterms:created>
  <dcterms:modified xsi:type="dcterms:W3CDTF">2019-02-13T16:49:37Z</dcterms:modified>
</cp:coreProperties>
</file>