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AAE-BDBD-4C05-B42B-0726E89475E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47FA-A2AF-44BA-B1D0-F929C474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Eashtiaq Siddiquey</dc:creator>
  <cp:lastModifiedBy>Eashtiaq Siddiquey</cp:lastModifiedBy>
  <cp:revision>1</cp:revision>
  <dcterms:created xsi:type="dcterms:W3CDTF">2019-02-13T16:39:53Z</dcterms:created>
  <dcterms:modified xsi:type="dcterms:W3CDTF">2019-02-13T16:40:19Z</dcterms:modified>
</cp:coreProperties>
</file>