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66" r:id="rId4"/>
    <p:sldId id="267" r:id="rId5"/>
    <p:sldId id="268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4777380"/>
            <a:ext cx="668654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4529541"/>
            <a:ext cx="584825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97316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609600"/>
            <a:ext cx="668654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4354046"/>
            <a:ext cx="668654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23600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609600"/>
            <a:ext cx="6295445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3505200"/>
            <a:ext cx="5652416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4354046"/>
            <a:ext cx="668654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50739" y="64800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90530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4204934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2438401"/>
            <a:ext cx="668655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25972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609600"/>
            <a:ext cx="6295445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4343400"/>
            <a:ext cx="668655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50739" y="64800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90530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364715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627407"/>
            <a:ext cx="668654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4343400"/>
            <a:ext cx="668655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06409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194916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627406"/>
            <a:ext cx="16557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627406"/>
            <a:ext cx="485775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15026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83765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2133600"/>
            <a:ext cx="668655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81853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2058750"/>
            <a:ext cx="668654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530129"/>
            <a:ext cx="668654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30348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2133600"/>
            <a:ext cx="3235398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2126222"/>
            <a:ext cx="3235398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787783"/>
            <a:ext cx="584825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59634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972703"/>
            <a:ext cx="299454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2548966"/>
            <a:ext cx="3257170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969475"/>
            <a:ext cx="29992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2545738"/>
            <a:ext cx="3254006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787783"/>
            <a:ext cx="584825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28935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01826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1830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46088"/>
            <a:ext cx="26288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446089"/>
            <a:ext cx="38862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598613"/>
            <a:ext cx="26288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5064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800600"/>
            <a:ext cx="668655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634965"/>
            <a:ext cx="668655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367338"/>
            <a:ext cx="668655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92846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138637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786"/>
            <a:ext cx="1767506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83765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2133600"/>
            <a:ext cx="668655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6130437"/>
            <a:ext cx="859712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 defTabSz="457200"/>
              <a:t>2/23/2019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6135809"/>
            <a:ext cx="571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787783"/>
            <a:ext cx="584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defTabSz="457200"/>
            <a:fld id="{D57F1E4F-1CFF-5643-939E-217C01CDF565}" type="slidenum">
              <a:rPr lang="en-US" dirty="0"/>
              <a:pPr defTabSz="4572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55505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1" y="309286"/>
            <a:ext cx="6686549" cy="2262781"/>
          </a:xfrm>
        </p:spPr>
        <p:txBody>
          <a:bodyPr/>
          <a:lstStyle/>
          <a:p>
            <a:r>
              <a:rPr lang="en-US" dirty="0" smtClean="0"/>
              <a:t>Online Job </a:t>
            </a:r>
            <a:r>
              <a:rPr lang="en-US" dirty="0"/>
              <a:t>M</a:t>
            </a:r>
            <a:r>
              <a:rPr lang="en-US" dirty="0" smtClean="0"/>
              <a:t>arket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Course : CSE 299</a:t>
            </a:r>
          </a:p>
          <a:p>
            <a:r>
              <a:rPr lang="en-US" dirty="0" smtClean="0"/>
              <a:t>Section: 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94539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Life achievements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People will get their desired jobs by sitting at home</a:t>
            </a:r>
          </a:p>
          <a:p>
            <a:r>
              <a:rPr lang="en-US" sz="2400" dirty="0" smtClean="0"/>
              <a:t>We can earn money by running adds </a:t>
            </a:r>
          </a:p>
          <a:p>
            <a:r>
              <a:rPr lang="en-US" sz="2400" dirty="0" smtClean="0"/>
              <a:t>will decrease the unemployment rate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306693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  </a:t>
            </a:r>
            <a:r>
              <a:rPr lang="en-US" sz="2800" b="1" dirty="0" smtClean="0"/>
              <a:t>Backend :</a:t>
            </a:r>
          </a:p>
          <a:p>
            <a:pPr marL="0" indent="0">
              <a:buNone/>
            </a:pPr>
            <a:endParaRPr lang="en-US" sz="2800" b="1" dirty="0" smtClean="0"/>
          </a:p>
          <a:p>
            <a:pPr marL="0" indent="0">
              <a:buNone/>
            </a:pPr>
            <a:r>
              <a:rPr lang="en-US" sz="2800" b="1" dirty="0" smtClean="0"/>
              <a:t>Framework - </a:t>
            </a:r>
            <a:r>
              <a:rPr lang="en-US" sz="2800" b="1" dirty="0" err="1" smtClean="0"/>
              <a:t>Laravel</a:t>
            </a:r>
            <a:endParaRPr lang="en-US" sz="2800" b="1" dirty="0" smtClean="0"/>
          </a:p>
          <a:p>
            <a:pPr marL="0" indent="0">
              <a:buNone/>
            </a:pPr>
            <a:r>
              <a:rPr lang="en-US" sz="2800" b="1" dirty="0" smtClean="0"/>
              <a:t>Language - PHP</a:t>
            </a:r>
          </a:p>
          <a:p>
            <a:pPr marL="0" indent="0">
              <a:buNone/>
            </a:pPr>
            <a:r>
              <a:rPr lang="en-US" sz="2800" b="1" dirty="0" smtClean="0"/>
              <a:t>Database - MySQL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1830609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b="1" dirty="0" smtClean="0"/>
              <a:t>Front End: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b="1" dirty="0" smtClean="0"/>
              <a:t>Framework </a:t>
            </a:r>
            <a:r>
              <a:rPr lang="mr-IN" sz="2800" b="1" dirty="0" smtClean="0"/>
              <a:t>–</a:t>
            </a:r>
            <a:r>
              <a:rPr lang="en-US" sz="2800" b="1" dirty="0" smtClean="0"/>
              <a:t> Bootstrap</a:t>
            </a:r>
          </a:p>
          <a:p>
            <a:pPr marL="0" indent="0">
              <a:buNone/>
            </a:pPr>
            <a:r>
              <a:rPr lang="en-US" sz="2800" b="1" dirty="0" smtClean="0"/>
              <a:t>Language </a:t>
            </a:r>
            <a:r>
              <a:rPr lang="mr-IN" sz="2800" b="1" dirty="0" smtClean="0"/>
              <a:t>–</a:t>
            </a:r>
            <a:r>
              <a:rPr lang="en-US" sz="2800" b="1" dirty="0" smtClean="0"/>
              <a:t> JavaScript ,CSS</a:t>
            </a:r>
          </a:p>
        </p:txBody>
      </p:sp>
    </p:spTree>
    <p:extLst>
      <p:ext uri="{BB962C8B-B14F-4D97-AF65-F5344CB8AC3E}">
        <p14:creationId xmlns:p14="http://schemas.microsoft.com/office/powerpoint/2010/main" xmlns="" val="3631553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 up:	</a:t>
            </a:r>
          </a:p>
          <a:p>
            <a:pPr lvl="3">
              <a:buNone/>
            </a:pPr>
            <a:r>
              <a:rPr lang="en-US" dirty="0" smtClean="0"/>
              <a:t>Candidates  needs email address and password to register.</a:t>
            </a:r>
          </a:p>
          <a:p>
            <a:pPr lvl="3">
              <a:buNone/>
            </a:pPr>
            <a:r>
              <a:rPr lang="en-US" dirty="0" smtClean="0"/>
              <a:t>Specific Job boards also need to register to post job vacancy.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Sign in:  </a:t>
            </a:r>
          </a:p>
          <a:p>
            <a:pPr lvl="2">
              <a:buNone/>
            </a:pPr>
            <a:r>
              <a:rPr lang="en-US" dirty="0" smtClean="0"/>
              <a:t>	</a:t>
            </a:r>
            <a:r>
              <a:rPr lang="en-US" dirty="0" smtClean="0"/>
              <a:t>Whenever a candidate or job board sign in with username and password  they will be redirected to the corresponding home page.</a:t>
            </a:r>
          </a:p>
          <a:p>
            <a:r>
              <a:rPr lang="en-US" dirty="0" smtClean="0"/>
              <a:t>FAQ: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It will contain generally asked question about how to sign in/ sign up, upload, download.</a:t>
            </a:r>
          </a:p>
          <a:p>
            <a:pPr lvl="3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Candidate Profile: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			</a:t>
            </a:r>
            <a:r>
              <a:rPr lang="en-US" dirty="0" smtClean="0"/>
              <a:t> This will contain sufficient information about the </a:t>
            </a:r>
            <a:r>
              <a:rPr lang="en-US" dirty="0" smtClean="0"/>
              <a:t>candidate.</a:t>
            </a:r>
          </a:p>
          <a:p>
            <a:r>
              <a:rPr lang="en-US" dirty="0" smtClean="0"/>
              <a:t>Job Board Profile: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			This will also have specific information about the company and they’re general entry requirements.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 Center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Vacancy Announcement: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					</a:t>
            </a:r>
            <a:r>
              <a:rPr lang="en-US" dirty="0" smtClean="0"/>
              <a:t>This page will have all the vacancy circular posted by the job board and other industrial companies.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Apply button: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		Each job circular post will have apply button at the right most end of the post .</a:t>
            </a:r>
          </a:p>
          <a:p>
            <a:pPr>
              <a:buNone/>
            </a:pPr>
            <a:r>
              <a:rPr lang="en-US" dirty="0" smtClean="0"/>
              <a:t>								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Public  view: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		This is the public page whenever anyone</a:t>
            </a:r>
          </a:p>
          <a:p>
            <a:pPr marL="400050" indent="-400050">
              <a:buNone/>
            </a:pPr>
            <a:r>
              <a:rPr lang="en-US" dirty="0" smtClean="0"/>
              <a:t>				hits the app they will see the following options.</a:t>
            </a:r>
          </a:p>
          <a:p>
            <a:pPr marL="400050" indent="-400050">
              <a:buNone/>
            </a:pPr>
            <a:r>
              <a:rPr lang="en-US" dirty="0" smtClean="0"/>
              <a:t>				1.Information </a:t>
            </a:r>
          </a:p>
          <a:p>
            <a:pPr marL="400050" indent="-400050">
              <a:buNone/>
            </a:pPr>
            <a:r>
              <a:rPr lang="en-US" dirty="0" smtClean="0"/>
              <a:t>				2.FAQ </a:t>
            </a:r>
          </a:p>
          <a:p>
            <a:pPr marL="400050" indent="-400050">
              <a:buNone/>
            </a:pPr>
            <a:r>
              <a:rPr lang="en-US" dirty="0" smtClean="0"/>
              <a:t>				3Log in </a:t>
            </a:r>
          </a:p>
          <a:p>
            <a:pPr marL="400050" indent="-400050">
              <a:buNone/>
            </a:pPr>
            <a:r>
              <a:rPr lang="en-US" dirty="0" smtClean="0"/>
              <a:t> 				4.Register</a:t>
            </a:r>
          </a:p>
          <a:p>
            <a:r>
              <a:rPr lang="en-US" dirty="0" smtClean="0"/>
              <a:t>Candidate view: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			Candidates will see the following options. </a:t>
            </a:r>
          </a:p>
          <a:p>
            <a:pPr>
              <a:buAutoNum type="arabicPeriod"/>
            </a:pPr>
            <a:r>
              <a:rPr lang="en-US" dirty="0" smtClean="0"/>
              <a:t>Vacancy announcement </a:t>
            </a:r>
          </a:p>
          <a:p>
            <a:pPr>
              <a:buAutoNum type="arabicPeriod"/>
            </a:pPr>
            <a:r>
              <a:rPr lang="en-US" dirty="0" smtClean="0"/>
              <a:t>2.CV upload </a:t>
            </a:r>
          </a:p>
          <a:p>
            <a:pPr>
              <a:buAutoNum type="arabicPeriod"/>
            </a:pPr>
            <a:r>
              <a:rPr lang="en-US" dirty="0" smtClean="0"/>
              <a:t>3. Messages</a:t>
            </a:r>
          </a:p>
          <a:p>
            <a:r>
              <a:rPr lang="en-US" dirty="0" smtClean="0"/>
              <a:t>Job board view: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	The job board will be able to upload job post and get CV also they will able see the general profile of </a:t>
            </a:r>
            <a:r>
              <a:rPr lang="en-US" smtClean="0"/>
              <a:t>the candidate.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It will be an online based website where people can browse through the newsfeed to look into their desired jobs.</a:t>
            </a:r>
          </a:p>
          <a:p>
            <a:r>
              <a:rPr lang="en-US" sz="2400" dirty="0" smtClean="0"/>
              <a:t>We will try to connect all the companies so that there will be a variety types of jobs available.</a:t>
            </a:r>
          </a:p>
          <a:p>
            <a:r>
              <a:rPr lang="en-US" sz="2400" dirty="0" smtClean="0"/>
              <a:t>It will offer jobs like IT , Corporate , Teaching and other variety jobs in private sectors.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162233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 smtClean="0"/>
              <a:t>Finding a job is one of the biggest problem</a:t>
            </a:r>
          </a:p>
          <a:p>
            <a:r>
              <a:rPr lang="en-US" sz="2400" dirty="0" smtClean="0"/>
              <a:t>Unemployment rate is increasing day by day</a:t>
            </a:r>
          </a:p>
          <a:p>
            <a:r>
              <a:rPr lang="en-US" sz="2400" dirty="0" smtClean="0"/>
              <a:t>There is very few online job websites in our country</a:t>
            </a:r>
          </a:p>
          <a:p>
            <a:r>
              <a:rPr lang="en-US" sz="2400" dirty="0" smtClean="0"/>
              <a:t>Other websites also don</a:t>
            </a:r>
            <a:r>
              <a:rPr lang="mr-IN" sz="2400" dirty="0" smtClean="0"/>
              <a:t>’</a:t>
            </a:r>
            <a:r>
              <a:rPr lang="en-US" sz="2400" dirty="0" smtClean="0"/>
              <a:t>t work well. Noticeable bugs in them . No one to fix</a:t>
            </a:r>
          </a:p>
          <a:p>
            <a:r>
              <a:rPr lang="en-US" sz="2400" dirty="0" smtClean="0"/>
              <a:t>Complex user interface(UI) for mass people.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426042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Advertised job market</a:t>
            </a:r>
          </a:p>
          <a:p>
            <a:r>
              <a:rPr lang="en-US" sz="2400" dirty="0" smtClean="0"/>
              <a:t>Online advertising is down to 60% due to overwhelming number of resumes</a:t>
            </a:r>
          </a:p>
          <a:p>
            <a:r>
              <a:rPr lang="en-US" sz="2400" dirty="0" smtClean="0"/>
              <a:t>60-80% of the meaningful job go unadvertised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63206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solving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Our website which is online job market is the solution of those problems we discussed.</a:t>
            </a:r>
          </a:p>
          <a:p>
            <a:r>
              <a:rPr lang="en-US" sz="2400" dirty="0" smtClean="0"/>
              <a:t>Will provide simple User Interface(UI)</a:t>
            </a:r>
          </a:p>
          <a:p>
            <a:r>
              <a:rPr lang="en-US" sz="2400" dirty="0" smtClean="0"/>
              <a:t>It would be easier for them to scroll through jobs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83223306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257</Words>
  <Application>Microsoft Office PowerPoint</Application>
  <PresentationFormat>On-screen Show (4:3)</PresentationFormat>
  <Paragraphs>72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Wisp</vt:lpstr>
      <vt:lpstr>Online Job Market</vt:lpstr>
      <vt:lpstr>Home</vt:lpstr>
      <vt:lpstr>Account Profile</vt:lpstr>
      <vt:lpstr>Upload Center</vt:lpstr>
      <vt:lpstr>Web app view</vt:lpstr>
      <vt:lpstr>Description</vt:lpstr>
      <vt:lpstr>Problem Faced</vt:lpstr>
      <vt:lpstr>Problem Faced</vt:lpstr>
      <vt:lpstr>Problem solving </vt:lpstr>
      <vt:lpstr>Real Life achievements </vt:lpstr>
      <vt:lpstr>Technology Used</vt:lpstr>
      <vt:lpstr>Technology Used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Eashtiaq Siddiquey</dc:creator>
  <cp:lastModifiedBy>AminulIslam</cp:lastModifiedBy>
  <cp:revision>6</cp:revision>
  <dcterms:created xsi:type="dcterms:W3CDTF">2019-02-13T16:39:53Z</dcterms:created>
  <dcterms:modified xsi:type="dcterms:W3CDTF">2019-02-23T14:22:50Z</dcterms:modified>
</cp:coreProperties>
</file>