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9" r:id="rId3"/>
    <p:sldId id="257" r:id="rId4"/>
    <p:sldId id="286" r:id="rId5"/>
    <p:sldId id="285" r:id="rId6"/>
    <p:sldId id="258" r:id="rId7"/>
    <p:sldId id="287" r:id="rId8"/>
    <p:sldId id="289" r:id="rId9"/>
    <p:sldId id="260" r:id="rId10"/>
    <p:sldId id="290" r:id="rId11"/>
    <p:sldId id="291" r:id="rId12"/>
    <p:sldId id="279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Muli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C32A81-21BA-4DE0-91A1-63AD0F71C371}">
  <a:tblStyle styleId="{ECC32A81-21BA-4DE0-91A1-63AD0F71C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38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8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60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96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06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9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639500" y="977216"/>
            <a:ext cx="3864900" cy="868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Online quiz app</a:t>
            </a:r>
            <a:endParaRPr sz="5400" u="sng" dirty="0"/>
          </a:p>
        </p:txBody>
      </p:sp>
      <p:sp>
        <p:nvSpPr>
          <p:cNvPr id="3" name="Google Shape;60;p12">
            <a:extLst>
              <a:ext uri="{FF2B5EF4-FFF2-40B4-BE49-F238E27FC236}">
                <a16:creationId xmlns:a16="http://schemas.microsoft.com/office/drawing/2014/main" id="{DF6086ED-3050-4F0F-9E26-49E9C9619C53}"/>
              </a:ext>
            </a:extLst>
          </p:cNvPr>
          <p:cNvSpPr txBox="1">
            <a:spLocks/>
          </p:cNvSpPr>
          <p:nvPr/>
        </p:nvSpPr>
        <p:spPr>
          <a:xfrm>
            <a:off x="3514797" y="2404700"/>
            <a:ext cx="2114306" cy="7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b="0" dirty="0"/>
              <a:t>CSE 299.2</a:t>
            </a:r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375C0B42-6F8E-4468-B9F6-CFD6EB85017C}"/>
              </a:ext>
            </a:extLst>
          </p:cNvPr>
          <p:cNvSpPr txBox="1">
            <a:spLocks/>
          </p:cNvSpPr>
          <p:nvPr/>
        </p:nvSpPr>
        <p:spPr>
          <a:xfrm>
            <a:off x="3514797" y="3731803"/>
            <a:ext cx="2114306" cy="7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b="0" dirty="0"/>
              <a:t>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74;p14">
            <a:extLst>
              <a:ext uri="{FF2B5EF4-FFF2-40B4-BE49-F238E27FC236}">
                <a16:creationId xmlns:a16="http://schemas.microsoft.com/office/drawing/2014/main" id="{E10BE49E-1C8B-4236-97CD-1221518B6F6C}"/>
              </a:ext>
            </a:extLst>
          </p:cNvPr>
          <p:cNvSpPr txBox="1">
            <a:spLocks/>
          </p:cNvSpPr>
          <p:nvPr/>
        </p:nvSpPr>
        <p:spPr>
          <a:xfrm>
            <a:off x="1215000" y="987826"/>
            <a:ext cx="6714000" cy="112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400" dirty="0"/>
              <a:t>2.</a:t>
            </a:r>
          </a:p>
          <a:p>
            <a:r>
              <a:rPr lang="en-US" sz="4400" dirty="0"/>
              <a:t>Auto-grading limitations</a:t>
            </a:r>
          </a:p>
        </p:txBody>
      </p:sp>
      <p:sp>
        <p:nvSpPr>
          <p:cNvPr id="13" name="Google Shape;75;p14">
            <a:extLst>
              <a:ext uri="{FF2B5EF4-FFF2-40B4-BE49-F238E27FC236}">
                <a16:creationId xmlns:a16="http://schemas.microsoft.com/office/drawing/2014/main" id="{C744A4EF-37F0-4C32-93CA-52BF01A3AF5F}"/>
              </a:ext>
            </a:extLst>
          </p:cNvPr>
          <p:cNvSpPr txBox="1">
            <a:spLocks/>
          </p:cNvSpPr>
          <p:nvPr/>
        </p:nvSpPr>
        <p:spPr>
          <a:xfrm>
            <a:off x="1215000" y="2926129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Font typeface="Muli Light"/>
              <a:buNone/>
            </a:pPr>
            <a:r>
              <a:rPr lang="en-US" dirty="0"/>
              <a:t>Broad and short questions cannot be auto-graded reliably, so human input is required</a:t>
            </a:r>
          </a:p>
        </p:txBody>
      </p:sp>
      <p:sp>
        <p:nvSpPr>
          <p:cNvPr id="14" name="Google Shape;318;p38">
            <a:extLst>
              <a:ext uri="{FF2B5EF4-FFF2-40B4-BE49-F238E27FC236}">
                <a16:creationId xmlns:a16="http://schemas.microsoft.com/office/drawing/2014/main" id="{8ECD227C-8028-42C2-89A5-E13578ED36AF}"/>
              </a:ext>
            </a:extLst>
          </p:cNvPr>
          <p:cNvSpPr/>
          <p:nvPr/>
        </p:nvSpPr>
        <p:spPr>
          <a:xfrm>
            <a:off x="2504753" y="2373319"/>
            <a:ext cx="4134494" cy="257512"/>
          </a:xfrm>
          <a:custGeom>
            <a:avLst/>
            <a:gdLst/>
            <a:ahLst/>
            <a:cxnLst/>
            <a:rect l="l" t="t" r="r" b="b"/>
            <a:pathLst>
              <a:path w="17576" h="1900" extrusionOk="0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3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12" name="Google Shape;74;p14">
            <a:extLst>
              <a:ext uri="{FF2B5EF4-FFF2-40B4-BE49-F238E27FC236}">
                <a16:creationId xmlns:a16="http://schemas.microsoft.com/office/drawing/2014/main" id="{E10BE49E-1C8B-4236-97CD-1221518B6F6C}"/>
              </a:ext>
            </a:extLst>
          </p:cNvPr>
          <p:cNvSpPr txBox="1">
            <a:spLocks/>
          </p:cNvSpPr>
          <p:nvPr/>
        </p:nvSpPr>
        <p:spPr>
          <a:xfrm>
            <a:off x="1215000" y="1519168"/>
            <a:ext cx="6714000" cy="210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lang="en-US" sz="4400" dirty="0"/>
          </a:p>
          <a:p>
            <a:r>
              <a:rPr lang="en-US" sz="4400" dirty="0"/>
              <a:t>Despite these inherent flaws, it can become a powerful tool in a teacher’s arsenal </a:t>
            </a:r>
          </a:p>
        </p:txBody>
      </p:sp>
    </p:spTree>
    <p:extLst>
      <p:ext uri="{BB962C8B-B14F-4D97-AF65-F5344CB8AC3E}">
        <p14:creationId xmlns:p14="http://schemas.microsoft.com/office/powerpoint/2010/main" val="232299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3CED9"/>
                </a:solidFill>
              </a:rPr>
              <a:t>THANK </a:t>
            </a:r>
            <a:r>
              <a:rPr lang="en-US" sz="3600" dirty="0">
                <a:solidFill>
                  <a:srgbClr val="C3CED9"/>
                </a:solidFill>
              </a:rPr>
              <a:t>you</a:t>
            </a:r>
            <a:r>
              <a:rPr lang="en" sz="3600" dirty="0">
                <a:solidFill>
                  <a:srgbClr val="C3CED9"/>
                </a:solidFill>
              </a:rPr>
              <a:t>!</a:t>
            </a:r>
            <a:endParaRPr sz="3600" dirty="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180450"/>
            <a:ext cx="6593700" cy="68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sp>
        <p:nvSpPr>
          <p:cNvPr id="291" name="Google Shape;291;p35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784261"/>
            <a:ext cx="6593700" cy="11246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C3CED9"/>
                </a:solidFill>
              </a:rPr>
              <a:t>Hello!</a:t>
            </a:r>
            <a:endParaRPr sz="4400" dirty="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287641"/>
            <a:ext cx="6593700" cy="1338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I’m Sohel Rahman, and my groupmate is </a:t>
            </a:r>
            <a:r>
              <a:rPr lang="en-US" b="1" dirty="0" err="1"/>
              <a:t>Afif</a:t>
            </a:r>
            <a:r>
              <a:rPr lang="en-US" b="1" dirty="0"/>
              <a:t> Bari.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Our project involves a web-based quiz app.</a:t>
            </a:r>
            <a:endParaRPr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250" y="573070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What does it do?</a:t>
            </a:r>
            <a:endParaRPr sz="3200" u="sng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90250" y="1819746"/>
            <a:ext cx="7363499" cy="2281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Its core purpose is to let educators take quizzes online.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lvl="1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Educators upload questions onto the website </a:t>
            </a:r>
          </a:p>
          <a:p>
            <a:pPr lvl="1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/>
              <a:t>Each student gets an access code.</a:t>
            </a:r>
          </a:p>
          <a:p>
            <a:pPr lvl="1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7C7F91"/>
                </a:solidFill>
              </a:rPr>
              <a:t>Students log in using the code and take the quiz.</a:t>
            </a:r>
          </a:p>
          <a:p>
            <a:pPr lvl="1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solidFill>
                  <a:srgbClr val="7C7F91"/>
                </a:solidFill>
              </a:rPr>
              <a:t>Their scores are recorded in the database.</a:t>
            </a:r>
            <a:endParaRPr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250" y="474093"/>
            <a:ext cx="7363500" cy="542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features</a:t>
            </a:r>
            <a:endParaRPr sz="3200" u="sng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90251" y="1046883"/>
            <a:ext cx="7363499" cy="1708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7C7F91"/>
                </a:solidFill>
              </a:rPr>
              <a:t>Lets educators take quizzes with multiple choice questions, short questions and others.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Produces graphs to track a student’s performance.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7C7F91"/>
                </a:solidFill>
              </a:rPr>
              <a:t>Generates practice questions for students.</a:t>
            </a:r>
            <a:endParaRPr sz="1800"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1026" name="Picture 2" descr="switch row column data">
            <a:extLst>
              <a:ext uri="{FF2B5EF4-FFF2-40B4-BE49-F238E27FC236}">
                <a16:creationId xmlns:a16="http://schemas.microsoft.com/office/drawing/2014/main" id="{1004D0C1-6E75-4AC7-A4AF-590CD0E05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3" y="2755081"/>
            <a:ext cx="2842973" cy="173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nline quiz">
            <a:extLst>
              <a:ext uri="{FF2B5EF4-FFF2-40B4-BE49-F238E27FC236}">
                <a16:creationId xmlns:a16="http://schemas.microsoft.com/office/drawing/2014/main" id="{1FE3F8A3-1C9F-4AEB-8EA6-32557987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608" y="2726284"/>
            <a:ext cx="2465863" cy="179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11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739831" y="2571750"/>
            <a:ext cx="7664336" cy="16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b="1" dirty="0"/>
              <a:t>Why use this? Why not take the quiz in a classroom as usual?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800" b="1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7C7F91"/>
                </a:solidFill>
              </a:rPr>
              <a:t>Taking quizzes online has several advantages over the traditional method.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sz="1800"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7" name="Google Shape;339;p39">
            <a:extLst>
              <a:ext uri="{FF2B5EF4-FFF2-40B4-BE49-F238E27FC236}">
                <a16:creationId xmlns:a16="http://schemas.microsoft.com/office/drawing/2014/main" id="{518C326E-4B90-44C5-8686-40637B432D47}"/>
              </a:ext>
            </a:extLst>
          </p:cNvPr>
          <p:cNvSpPr/>
          <p:nvPr/>
        </p:nvSpPr>
        <p:spPr>
          <a:xfrm>
            <a:off x="3888242" y="1174489"/>
            <a:ext cx="1367515" cy="1020051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8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121308"/>
            <a:ext cx="6714000" cy="16953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Saves time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one likes checking copies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Eliminates human error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are checking hundreds of copies, a mistake can easily happen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9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739831" y="2571750"/>
            <a:ext cx="7664336" cy="1626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b="1" dirty="0"/>
              <a:t>So, what’s the catch? It can’t possibly be flawless?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800" b="1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7C7F91"/>
                </a:solidFill>
              </a:rPr>
              <a:t>Unfortunately, like every other system, it does</a:t>
            </a:r>
            <a:r>
              <a:rPr lang="en-US" sz="1800" dirty="0"/>
              <a:t> have some inherent downsides.</a:t>
            </a:r>
            <a:endParaRPr lang="en-US" sz="1800" dirty="0">
              <a:solidFill>
                <a:srgbClr val="7C7F91"/>
              </a:solidFill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sz="1800" dirty="0">
              <a:solidFill>
                <a:srgbClr val="7C7F9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7" name="Google Shape;339;p39">
            <a:extLst>
              <a:ext uri="{FF2B5EF4-FFF2-40B4-BE49-F238E27FC236}">
                <a16:creationId xmlns:a16="http://schemas.microsoft.com/office/drawing/2014/main" id="{518C326E-4B90-44C5-8686-40637B432D47}"/>
              </a:ext>
            </a:extLst>
          </p:cNvPr>
          <p:cNvSpPr/>
          <p:nvPr/>
        </p:nvSpPr>
        <p:spPr>
          <a:xfrm>
            <a:off x="3888242" y="1174489"/>
            <a:ext cx="1367515" cy="1020051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7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74;p14">
            <a:extLst>
              <a:ext uri="{FF2B5EF4-FFF2-40B4-BE49-F238E27FC236}">
                <a16:creationId xmlns:a16="http://schemas.microsoft.com/office/drawing/2014/main" id="{E10BE49E-1C8B-4236-97CD-1221518B6F6C}"/>
              </a:ext>
            </a:extLst>
          </p:cNvPr>
          <p:cNvSpPr txBox="1">
            <a:spLocks/>
          </p:cNvSpPr>
          <p:nvPr/>
        </p:nvSpPr>
        <p:spPr>
          <a:xfrm>
            <a:off x="1215000" y="1086507"/>
            <a:ext cx="6714000" cy="112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0C3A3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400" dirty="0"/>
              <a:t>1.</a:t>
            </a:r>
          </a:p>
          <a:p>
            <a:r>
              <a:rPr lang="en-US" sz="4400" dirty="0"/>
              <a:t>No supervision</a:t>
            </a:r>
          </a:p>
        </p:txBody>
      </p:sp>
      <p:sp>
        <p:nvSpPr>
          <p:cNvPr id="13" name="Google Shape;75;p14">
            <a:extLst>
              <a:ext uri="{FF2B5EF4-FFF2-40B4-BE49-F238E27FC236}">
                <a16:creationId xmlns:a16="http://schemas.microsoft.com/office/drawing/2014/main" id="{C744A4EF-37F0-4C32-93CA-52BF01A3AF5F}"/>
              </a:ext>
            </a:extLst>
          </p:cNvPr>
          <p:cNvSpPr txBox="1">
            <a:spLocks/>
          </p:cNvSpPr>
          <p:nvPr/>
        </p:nvSpPr>
        <p:spPr>
          <a:xfrm>
            <a:off x="1215000" y="2926129"/>
            <a:ext cx="6714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Light"/>
              <a:buChar char="‐"/>
              <a:defRPr sz="2000" b="0" i="0" u="none" strike="noStrike" cap="none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ctr">
              <a:spcBef>
                <a:spcPts val="0"/>
              </a:spcBef>
              <a:buFont typeface="Muli Light"/>
              <a:buNone/>
            </a:pPr>
            <a:r>
              <a:rPr lang="en-US" dirty="0"/>
              <a:t>Students can look up answers online</a:t>
            </a:r>
          </a:p>
        </p:txBody>
      </p:sp>
      <p:sp>
        <p:nvSpPr>
          <p:cNvPr id="14" name="Google Shape;318;p38">
            <a:extLst>
              <a:ext uri="{FF2B5EF4-FFF2-40B4-BE49-F238E27FC236}">
                <a16:creationId xmlns:a16="http://schemas.microsoft.com/office/drawing/2014/main" id="{8ECD227C-8028-42C2-89A5-E13578ED36AF}"/>
              </a:ext>
            </a:extLst>
          </p:cNvPr>
          <p:cNvSpPr/>
          <p:nvPr/>
        </p:nvSpPr>
        <p:spPr>
          <a:xfrm>
            <a:off x="2504753" y="2373319"/>
            <a:ext cx="4134494" cy="257512"/>
          </a:xfrm>
          <a:custGeom>
            <a:avLst/>
            <a:gdLst/>
            <a:ahLst/>
            <a:cxnLst/>
            <a:rect l="l" t="t" r="r" b="b"/>
            <a:pathLst>
              <a:path w="17576" h="1900" extrusionOk="0">
                <a:moveTo>
                  <a:pt x="7615" y="354"/>
                </a:moveTo>
                <a:lnTo>
                  <a:pt x="7578" y="373"/>
                </a:lnTo>
                <a:lnTo>
                  <a:pt x="7540" y="391"/>
                </a:lnTo>
                <a:lnTo>
                  <a:pt x="7410" y="540"/>
                </a:lnTo>
                <a:lnTo>
                  <a:pt x="7243" y="671"/>
                </a:lnTo>
                <a:lnTo>
                  <a:pt x="7168" y="745"/>
                </a:lnTo>
                <a:lnTo>
                  <a:pt x="7094" y="782"/>
                </a:lnTo>
                <a:lnTo>
                  <a:pt x="6665" y="801"/>
                </a:lnTo>
                <a:lnTo>
                  <a:pt x="6219" y="819"/>
                </a:lnTo>
                <a:lnTo>
                  <a:pt x="4859" y="819"/>
                </a:lnTo>
                <a:lnTo>
                  <a:pt x="3054" y="782"/>
                </a:lnTo>
                <a:lnTo>
                  <a:pt x="2290" y="745"/>
                </a:lnTo>
                <a:lnTo>
                  <a:pt x="1545" y="726"/>
                </a:lnTo>
                <a:lnTo>
                  <a:pt x="1080" y="689"/>
                </a:lnTo>
                <a:lnTo>
                  <a:pt x="391" y="689"/>
                </a:lnTo>
                <a:lnTo>
                  <a:pt x="168" y="708"/>
                </a:lnTo>
                <a:lnTo>
                  <a:pt x="75" y="708"/>
                </a:lnTo>
                <a:lnTo>
                  <a:pt x="37" y="726"/>
                </a:lnTo>
                <a:lnTo>
                  <a:pt x="19" y="764"/>
                </a:lnTo>
                <a:lnTo>
                  <a:pt x="0" y="801"/>
                </a:lnTo>
                <a:lnTo>
                  <a:pt x="19" y="838"/>
                </a:lnTo>
                <a:lnTo>
                  <a:pt x="37" y="875"/>
                </a:lnTo>
                <a:lnTo>
                  <a:pt x="75" y="894"/>
                </a:lnTo>
                <a:lnTo>
                  <a:pt x="186" y="913"/>
                </a:lnTo>
                <a:lnTo>
                  <a:pt x="298" y="931"/>
                </a:lnTo>
                <a:lnTo>
                  <a:pt x="521" y="950"/>
                </a:lnTo>
                <a:lnTo>
                  <a:pt x="987" y="968"/>
                </a:lnTo>
                <a:lnTo>
                  <a:pt x="1899" y="987"/>
                </a:lnTo>
                <a:lnTo>
                  <a:pt x="4357" y="1043"/>
                </a:lnTo>
                <a:lnTo>
                  <a:pt x="5232" y="1062"/>
                </a:lnTo>
                <a:lnTo>
                  <a:pt x="6535" y="1062"/>
                </a:lnTo>
                <a:lnTo>
                  <a:pt x="6945" y="1043"/>
                </a:lnTo>
                <a:lnTo>
                  <a:pt x="7112" y="1043"/>
                </a:lnTo>
                <a:lnTo>
                  <a:pt x="7149" y="1062"/>
                </a:lnTo>
                <a:lnTo>
                  <a:pt x="7280" y="1229"/>
                </a:lnTo>
                <a:lnTo>
                  <a:pt x="7373" y="1359"/>
                </a:lnTo>
                <a:lnTo>
                  <a:pt x="7429" y="1397"/>
                </a:lnTo>
                <a:lnTo>
                  <a:pt x="7503" y="1415"/>
                </a:lnTo>
                <a:lnTo>
                  <a:pt x="7540" y="1415"/>
                </a:lnTo>
                <a:lnTo>
                  <a:pt x="7578" y="1397"/>
                </a:lnTo>
                <a:lnTo>
                  <a:pt x="7615" y="1341"/>
                </a:lnTo>
                <a:lnTo>
                  <a:pt x="7615" y="1285"/>
                </a:lnTo>
                <a:lnTo>
                  <a:pt x="7596" y="1210"/>
                </a:lnTo>
                <a:lnTo>
                  <a:pt x="7540" y="1136"/>
                </a:lnTo>
                <a:lnTo>
                  <a:pt x="7485" y="1080"/>
                </a:lnTo>
                <a:lnTo>
                  <a:pt x="7354" y="913"/>
                </a:lnTo>
                <a:lnTo>
                  <a:pt x="7503" y="801"/>
                </a:lnTo>
                <a:lnTo>
                  <a:pt x="7652" y="689"/>
                </a:lnTo>
                <a:lnTo>
                  <a:pt x="7708" y="615"/>
                </a:lnTo>
                <a:lnTo>
                  <a:pt x="7764" y="522"/>
                </a:lnTo>
                <a:lnTo>
                  <a:pt x="7782" y="484"/>
                </a:lnTo>
                <a:lnTo>
                  <a:pt x="7764" y="429"/>
                </a:lnTo>
                <a:lnTo>
                  <a:pt x="7745" y="391"/>
                </a:lnTo>
                <a:lnTo>
                  <a:pt x="7708" y="354"/>
                </a:lnTo>
                <a:close/>
                <a:moveTo>
                  <a:pt x="8788" y="335"/>
                </a:moveTo>
                <a:lnTo>
                  <a:pt x="8955" y="484"/>
                </a:lnTo>
                <a:lnTo>
                  <a:pt x="9104" y="633"/>
                </a:lnTo>
                <a:lnTo>
                  <a:pt x="9253" y="801"/>
                </a:lnTo>
                <a:lnTo>
                  <a:pt x="9309" y="894"/>
                </a:lnTo>
                <a:lnTo>
                  <a:pt x="9346" y="931"/>
                </a:lnTo>
                <a:lnTo>
                  <a:pt x="9365" y="968"/>
                </a:lnTo>
                <a:lnTo>
                  <a:pt x="9365" y="1006"/>
                </a:lnTo>
                <a:lnTo>
                  <a:pt x="9328" y="1043"/>
                </a:lnTo>
                <a:lnTo>
                  <a:pt x="9235" y="1117"/>
                </a:lnTo>
                <a:lnTo>
                  <a:pt x="9067" y="1285"/>
                </a:lnTo>
                <a:lnTo>
                  <a:pt x="8918" y="1434"/>
                </a:lnTo>
                <a:lnTo>
                  <a:pt x="8769" y="1583"/>
                </a:lnTo>
                <a:lnTo>
                  <a:pt x="8620" y="1434"/>
                </a:lnTo>
                <a:lnTo>
                  <a:pt x="8471" y="1285"/>
                </a:lnTo>
                <a:lnTo>
                  <a:pt x="8304" y="1117"/>
                </a:lnTo>
                <a:lnTo>
                  <a:pt x="8118" y="968"/>
                </a:lnTo>
                <a:lnTo>
                  <a:pt x="8285" y="838"/>
                </a:lnTo>
                <a:lnTo>
                  <a:pt x="8453" y="671"/>
                </a:lnTo>
                <a:lnTo>
                  <a:pt x="8620" y="503"/>
                </a:lnTo>
                <a:lnTo>
                  <a:pt x="8788" y="335"/>
                </a:lnTo>
                <a:close/>
                <a:moveTo>
                  <a:pt x="9886" y="317"/>
                </a:moveTo>
                <a:lnTo>
                  <a:pt x="9849" y="335"/>
                </a:lnTo>
                <a:lnTo>
                  <a:pt x="9830" y="373"/>
                </a:lnTo>
                <a:lnTo>
                  <a:pt x="9812" y="410"/>
                </a:lnTo>
                <a:lnTo>
                  <a:pt x="9830" y="484"/>
                </a:lnTo>
                <a:lnTo>
                  <a:pt x="9886" y="559"/>
                </a:lnTo>
                <a:lnTo>
                  <a:pt x="9961" y="633"/>
                </a:lnTo>
                <a:lnTo>
                  <a:pt x="10091" y="764"/>
                </a:lnTo>
                <a:lnTo>
                  <a:pt x="10221" y="968"/>
                </a:lnTo>
                <a:lnTo>
                  <a:pt x="10240" y="987"/>
                </a:lnTo>
                <a:lnTo>
                  <a:pt x="10221" y="1006"/>
                </a:lnTo>
                <a:lnTo>
                  <a:pt x="10184" y="1062"/>
                </a:lnTo>
                <a:lnTo>
                  <a:pt x="10110" y="1117"/>
                </a:lnTo>
                <a:lnTo>
                  <a:pt x="9830" y="1378"/>
                </a:lnTo>
                <a:lnTo>
                  <a:pt x="9793" y="1453"/>
                </a:lnTo>
                <a:lnTo>
                  <a:pt x="9775" y="1490"/>
                </a:lnTo>
                <a:lnTo>
                  <a:pt x="9775" y="1527"/>
                </a:lnTo>
                <a:lnTo>
                  <a:pt x="9793" y="1564"/>
                </a:lnTo>
                <a:lnTo>
                  <a:pt x="9830" y="1601"/>
                </a:lnTo>
                <a:lnTo>
                  <a:pt x="9868" y="1620"/>
                </a:lnTo>
                <a:lnTo>
                  <a:pt x="9905" y="1639"/>
                </a:lnTo>
                <a:lnTo>
                  <a:pt x="9961" y="1620"/>
                </a:lnTo>
                <a:lnTo>
                  <a:pt x="10017" y="1583"/>
                </a:lnTo>
                <a:lnTo>
                  <a:pt x="10110" y="1490"/>
                </a:lnTo>
                <a:lnTo>
                  <a:pt x="10296" y="1304"/>
                </a:lnTo>
                <a:lnTo>
                  <a:pt x="10370" y="1210"/>
                </a:lnTo>
                <a:lnTo>
                  <a:pt x="10408" y="1173"/>
                </a:lnTo>
                <a:lnTo>
                  <a:pt x="10445" y="1136"/>
                </a:lnTo>
                <a:lnTo>
                  <a:pt x="10557" y="1136"/>
                </a:lnTo>
                <a:lnTo>
                  <a:pt x="10668" y="1155"/>
                </a:lnTo>
                <a:lnTo>
                  <a:pt x="11376" y="1155"/>
                </a:lnTo>
                <a:lnTo>
                  <a:pt x="11878" y="1136"/>
                </a:lnTo>
                <a:lnTo>
                  <a:pt x="14783" y="1136"/>
                </a:lnTo>
                <a:lnTo>
                  <a:pt x="15825" y="1099"/>
                </a:lnTo>
                <a:lnTo>
                  <a:pt x="16310" y="1080"/>
                </a:lnTo>
                <a:lnTo>
                  <a:pt x="16812" y="1062"/>
                </a:lnTo>
                <a:lnTo>
                  <a:pt x="17054" y="1062"/>
                </a:lnTo>
                <a:lnTo>
                  <a:pt x="17296" y="1043"/>
                </a:lnTo>
                <a:lnTo>
                  <a:pt x="17427" y="1024"/>
                </a:lnTo>
                <a:lnTo>
                  <a:pt x="17483" y="1006"/>
                </a:lnTo>
                <a:lnTo>
                  <a:pt x="17538" y="968"/>
                </a:lnTo>
                <a:lnTo>
                  <a:pt x="17576" y="950"/>
                </a:lnTo>
                <a:lnTo>
                  <a:pt x="17576" y="913"/>
                </a:lnTo>
                <a:lnTo>
                  <a:pt x="17576" y="857"/>
                </a:lnTo>
                <a:lnTo>
                  <a:pt x="17557" y="819"/>
                </a:lnTo>
                <a:lnTo>
                  <a:pt x="17520" y="801"/>
                </a:lnTo>
                <a:lnTo>
                  <a:pt x="17464" y="782"/>
                </a:lnTo>
                <a:lnTo>
                  <a:pt x="17110" y="782"/>
                </a:lnTo>
                <a:lnTo>
                  <a:pt x="16607" y="838"/>
                </a:lnTo>
                <a:lnTo>
                  <a:pt x="15583" y="875"/>
                </a:lnTo>
                <a:lnTo>
                  <a:pt x="14559" y="894"/>
                </a:lnTo>
                <a:lnTo>
                  <a:pt x="11692" y="894"/>
                </a:lnTo>
                <a:lnTo>
                  <a:pt x="11283" y="875"/>
                </a:lnTo>
                <a:lnTo>
                  <a:pt x="10873" y="894"/>
                </a:lnTo>
                <a:lnTo>
                  <a:pt x="10650" y="894"/>
                </a:lnTo>
                <a:lnTo>
                  <a:pt x="10557" y="913"/>
                </a:lnTo>
                <a:lnTo>
                  <a:pt x="10501" y="894"/>
                </a:lnTo>
                <a:lnTo>
                  <a:pt x="10463" y="875"/>
                </a:lnTo>
                <a:lnTo>
                  <a:pt x="10352" y="689"/>
                </a:lnTo>
                <a:lnTo>
                  <a:pt x="10203" y="522"/>
                </a:lnTo>
                <a:lnTo>
                  <a:pt x="10110" y="429"/>
                </a:lnTo>
                <a:lnTo>
                  <a:pt x="9998" y="354"/>
                </a:lnTo>
                <a:lnTo>
                  <a:pt x="9924" y="317"/>
                </a:lnTo>
                <a:close/>
                <a:moveTo>
                  <a:pt x="8788" y="0"/>
                </a:moveTo>
                <a:lnTo>
                  <a:pt x="8732" y="19"/>
                </a:lnTo>
                <a:lnTo>
                  <a:pt x="8639" y="93"/>
                </a:lnTo>
                <a:lnTo>
                  <a:pt x="8546" y="186"/>
                </a:lnTo>
                <a:lnTo>
                  <a:pt x="8397" y="373"/>
                </a:lnTo>
                <a:lnTo>
                  <a:pt x="8192" y="596"/>
                </a:lnTo>
                <a:lnTo>
                  <a:pt x="7987" y="801"/>
                </a:lnTo>
                <a:lnTo>
                  <a:pt x="7950" y="857"/>
                </a:lnTo>
                <a:lnTo>
                  <a:pt x="7894" y="913"/>
                </a:lnTo>
                <a:lnTo>
                  <a:pt x="7894" y="950"/>
                </a:lnTo>
                <a:lnTo>
                  <a:pt x="7913" y="968"/>
                </a:lnTo>
                <a:lnTo>
                  <a:pt x="7931" y="1024"/>
                </a:lnTo>
                <a:lnTo>
                  <a:pt x="8006" y="1136"/>
                </a:lnTo>
                <a:lnTo>
                  <a:pt x="8080" y="1229"/>
                </a:lnTo>
                <a:lnTo>
                  <a:pt x="8229" y="1378"/>
                </a:lnTo>
                <a:lnTo>
                  <a:pt x="8378" y="1546"/>
                </a:lnTo>
                <a:lnTo>
                  <a:pt x="8564" y="1750"/>
                </a:lnTo>
                <a:lnTo>
                  <a:pt x="8676" y="1862"/>
                </a:lnTo>
                <a:lnTo>
                  <a:pt x="8751" y="1899"/>
                </a:lnTo>
                <a:lnTo>
                  <a:pt x="8806" y="1881"/>
                </a:lnTo>
                <a:lnTo>
                  <a:pt x="8881" y="1843"/>
                </a:lnTo>
                <a:lnTo>
                  <a:pt x="8993" y="1750"/>
                </a:lnTo>
                <a:lnTo>
                  <a:pt x="9179" y="1546"/>
                </a:lnTo>
                <a:lnTo>
                  <a:pt x="9402" y="1322"/>
                </a:lnTo>
                <a:lnTo>
                  <a:pt x="9607" y="1099"/>
                </a:lnTo>
                <a:lnTo>
                  <a:pt x="9644" y="1062"/>
                </a:lnTo>
                <a:lnTo>
                  <a:pt x="9663" y="1006"/>
                </a:lnTo>
                <a:lnTo>
                  <a:pt x="9644" y="950"/>
                </a:lnTo>
                <a:lnTo>
                  <a:pt x="9626" y="894"/>
                </a:lnTo>
                <a:lnTo>
                  <a:pt x="9570" y="782"/>
                </a:lnTo>
                <a:lnTo>
                  <a:pt x="9495" y="689"/>
                </a:lnTo>
                <a:lnTo>
                  <a:pt x="9309" y="466"/>
                </a:lnTo>
                <a:lnTo>
                  <a:pt x="9104" y="261"/>
                </a:lnTo>
                <a:lnTo>
                  <a:pt x="9011" y="168"/>
                </a:lnTo>
                <a:lnTo>
                  <a:pt x="8918" y="75"/>
                </a:lnTo>
                <a:lnTo>
                  <a:pt x="8881" y="19"/>
                </a:lnTo>
                <a:lnTo>
                  <a:pt x="8844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242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Amatic SC</vt:lpstr>
      <vt:lpstr>Arial</vt:lpstr>
      <vt:lpstr>Muli Light</vt:lpstr>
      <vt:lpstr>Quickly template</vt:lpstr>
      <vt:lpstr>Online quiz app</vt:lpstr>
      <vt:lpstr>Hello!</vt:lpstr>
      <vt:lpstr>What does it do?</vt:lpstr>
      <vt:lpstr>features</vt:lpstr>
      <vt:lpstr>PowerPoint Presentation</vt:lpstr>
      <vt:lpstr>1. Saves time</vt:lpstr>
      <vt:lpstr>2. Eliminates human error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 app</dc:title>
  <dc:creator>msi</dc:creator>
  <cp:lastModifiedBy>Sohel Rahman</cp:lastModifiedBy>
  <cp:revision>36</cp:revision>
  <dcterms:modified xsi:type="dcterms:W3CDTF">2019-02-09T20:00:28Z</dcterms:modified>
</cp:coreProperties>
</file>