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60" r:id="rId3"/>
    <p:sldId id="285" r:id="rId4"/>
    <p:sldId id="279" r:id="rId5"/>
  </p:sldIdLst>
  <p:sldSz cx="9144000" cy="5143500" type="screen16x9"/>
  <p:notesSz cx="6858000" cy="9144000"/>
  <p:embeddedFontLst>
    <p:embeddedFont>
      <p:font typeface="Amatic SC" panose="020B0604020202020204" charset="-79"/>
      <p:regular r:id="rId7"/>
      <p:bold r:id="rId8"/>
    </p:embeddedFont>
    <p:embeddedFont>
      <p:font typeface="Muli Light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635D0-5D2D-460B-9F49-06A82F709133}">
  <a:tblStyle styleId="{9F5635D0-5D2D-460B-9F49-06A82F7091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82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299.2</a:t>
            </a:r>
            <a:endParaRPr dirty="0"/>
          </a:p>
        </p:txBody>
      </p:sp>
      <p:sp>
        <p:nvSpPr>
          <p:cNvPr id="3" name="Google Shape;60;p12">
            <a:extLst>
              <a:ext uri="{FF2B5EF4-FFF2-40B4-BE49-F238E27FC236}">
                <a16:creationId xmlns:a16="http://schemas.microsoft.com/office/drawing/2014/main" id="{7D9688F4-43DC-489F-A6D7-117131DE011D}"/>
              </a:ext>
            </a:extLst>
          </p:cNvPr>
          <p:cNvSpPr txBox="1">
            <a:spLocks/>
          </p:cNvSpPr>
          <p:nvPr/>
        </p:nvSpPr>
        <p:spPr>
          <a:xfrm>
            <a:off x="2639500" y="3031927"/>
            <a:ext cx="3864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/>
              <a:t>Group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515B0-14E4-4374-A28D-D6F1F3C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B29664-F709-443B-A4C3-B07E90D95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10" y="1254101"/>
            <a:ext cx="2522579" cy="3076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1515B0-14E4-4374-A28D-D6F1F3C7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50A30-A3EA-481E-8884-B664CEC7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00" y="1298595"/>
            <a:ext cx="7363500" cy="29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2432850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3CED9"/>
                </a:solidFill>
              </a:rPr>
              <a:t>THANKS!</a:t>
            </a:r>
            <a:endParaRPr sz="3600">
              <a:solidFill>
                <a:srgbClr val="C3CED9"/>
              </a:solidFill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028052"/>
            <a:ext cx="65937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sp>
        <p:nvSpPr>
          <p:cNvPr id="291" name="Google Shape;291;p35"/>
          <p:cNvSpPr/>
          <p:nvPr/>
        </p:nvSpPr>
        <p:spPr>
          <a:xfrm>
            <a:off x="3759751" y="879350"/>
            <a:ext cx="1624516" cy="149674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Amatic SC</vt:lpstr>
      <vt:lpstr>Arial</vt:lpstr>
      <vt:lpstr>Muli Light</vt:lpstr>
      <vt:lpstr>Quickly template</vt:lpstr>
      <vt:lpstr>CSE 299.2</vt:lpstr>
      <vt:lpstr>Login screen</vt:lpstr>
      <vt:lpstr>Sample graph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299.2</dc:title>
  <dc:creator>msi</dc:creator>
  <cp:lastModifiedBy>Sohel Rahman</cp:lastModifiedBy>
  <cp:revision>3</cp:revision>
  <dcterms:modified xsi:type="dcterms:W3CDTF">2019-02-16T19:13:41Z</dcterms:modified>
</cp:coreProperties>
</file>