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15B80-3693-4B9F-A0F5-57F055F2CF4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B7CC-DA35-4DF7-BD08-CC8A54AF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56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63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08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1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61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18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497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90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9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45467" y="167601"/>
            <a:ext cx="11701140" cy="652284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519333" y="2655767"/>
            <a:ext cx="515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28467" y="4418134"/>
            <a:ext cx="2378392" cy="227165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172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56267" y="153633"/>
            <a:ext cx="11879411" cy="6550699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187067" y="1600200"/>
            <a:ext cx="4480800" cy="4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524283" y="1600200"/>
            <a:ext cx="4480800" cy="4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410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79301" y="178834"/>
            <a:ext cx="11633236" cy="6500244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620000" y="2212733"/>
            <a:ext cx="895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620000" y="4193139"/>
            <a:ext cx="8952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003485" y="3833484"/>
            <a:ext cx="2184916" cy="20699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DDE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0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2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;p12">
            <a:extLst>
              <a:ext uri="{FF2B5EF4-FFF2-40B4-BE49-F238E27FC236}">
                <a16:creationId xmlns="" xmlns:a16="http://schemas.microsoft.com/office/drawing/2014/main" id="{375C0B42-6F8E-4468-B9F6-CFD6EB85017C}"/>
              </a:ext>
            </a:extLst>
          </p:cNvPr>
          <p:cNvSpPr txBox="1">
            <a:spLocks/>
          </p:cNvSpPr>
          <p:nvPr/>
        </p:nvSpPr>
        <p:spPr>
          <a:xfrm>
            <a:off x="4686396" y="4975737"/>
            <a:ext cx="2819075" cy="96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en-US" sz="6400" b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5548" y="1400354"/>
            <a:ext cx="4840896" cy="1546400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Google Shape;60;p12"/>
          <p:cNvSpPr txBox="1">
            <a:spLocks/>
          </p:cNvSpPr>
          <p:nvPr/>
        </p:nvSpPr>
        <p:spPr>
          <a:xfrm>
            <a:off x="4149960" y="1524134"/>
            <a:ext cx="3891946" cy="1084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 kern="1200">
                <a:solidFill>
                  <a:srgbClr val="7C7F9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9pPr>
          </a:lstStyle>
          <a:p>
            <a:r>
              <a:rPr lang="en-GB" sz="5400" u="sng" dirty="0" smtClean="0"/>
              <a:t>Online Old Book shop</a:t>
            </a:r>
            <a:endParaRPr lang="en-GB" sz="5400" u="sng" dirty="0"/>
          </a:p>
        </p:txBody>
      </p:sp>
      <p:sp>
        <p:nvSpPr>
          <p:cNvPr id="7" name="Google Shape;60;p12">
            <a:extLst>
              <a:ext uri="{FF2B5EF4-FFF2-40B4-BE49-F238E27FC236}">
                <a16:creationId xmlns:a16="http://schemas.microsoft.com/office/drawing/2014/main" xmlns="" id="{DF6086ED-3050-4F0F-9E26-49E9C9619C53}"/>
              </a:ext>
            </a:extLst>
          </p:cNvPr>
          <p:cNvSpPr txBox="1">
            <a:spLocks/>
          </p:cNvSpPr>
          <p:nvPr/>
        </p:nvSpPr>
        <p:spPr>
          <a:xfrm>
            <a:off x="5040463" y="3693990"/>
            <a:ext cx="2110940" cy="7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b="0" dirty="0"/>
              <a:t>CSE 299.2</a:t>
            </a:r>
          </a:p>
        </p:txBody>
      </p:sp>
      <p:sp>
        <p:nvSpPr>
          <p:cNvPr id="8" name="Google Shape;60;p12">
            <a:extLst>
              <a:ext uri="{FF2B5EF4-FFF2-40B4-BE49-F238E27FC236}">
                <a16:creationId xmlns:a16="http://schemas.microsoft.com/office/drawing/2014/main" xmlns="" id="{375C0B42-6F8E-4468-B9F6-CFD6EB85017C}"/>
              </a:ext>
            </a:extLst>
          </p:cNvPr>
          <p:cNvSpPr txBox="1">
            <a:spLocks/>
          </p:cNvSpPr>
          <p:nvPr/>
        </p:nvSpPr>
        <p:spPr>
          <a:xfrm>
            <a:off x="4847208" y="5580562"/>
            <a:ext cx="2114306" cy="7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b="0" dirty="0"/>
              <a:t>Group </a:t>
            </a:r>
            <a:r>
              <a:rPr lang="en-US" b="0" dirty="0" smtClean="0"/>
              <a:t>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9072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BACKEND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RAW PHP</a:t>
            </a:r>
          </a:p>
          <a:p>
            <a:r>
              <a:rPr lang="en-GB" dirty="0" smtClean="0"/>
              <a:t>LARAVEL </a:t>
            </a:r>
          </a:p>
          <a:p>
            <a:r>
              <a:rPr lang="en-GB" dirty="0" smtClean="0"/>
              <a:t>MYSQL for database 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92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11</a:t>
            </a:fld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ctrTitle" idx="4294967295"/>
          </p:nvPr>
        </p:nvSpPr>
        <p:spPr>
          <a:xfrm>
            <a:off x="1700200" y="3243800"/>
            <a:ext cx="8791600" cy="9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>
                <a:solidFill>
                  <a:srgbClr val="C3CED9"/>
                </a:solidFill>
              </a:rPr>
              <a:t>THANK </a:t>
            </a:r>
            <a:r>
              <a:rPr lang="en-US" sz="4800" dirty="0">
                <a:solidFill>
                  <a:srgbClr val="C3CED9"/>
                </a:solidFill>
              </a:rPr>
              <a:t>you</a:t>
            </a:r>
            <a:r>
              <a:rPr lang="en" sz="4800" dirty="0">
                <a:solidFill>
                  <a:srgbClr val="C3CED9"/>
                </a:solidFill>
              </a:rPr>
              <a:t>!</a:t>
            </a:r>
            <a:endParaRPr sz="4800" dirty="0">
              <a:solidFill>
                <a:srgbClr val="C3CED9"/>
              </a:solidFill>
            </a:endParaRPr>
          </a:p>
        </p:txBody>
      </p:sp>
      <p:sp>
        <p:nvSpPr>
          <p:cNvPr id="290" name="Google Shape;290;p35"/>
          <p:cNvSpPr txBox="1">
            <a:spLocks noGrp="1"/>
          </p:cNvSpPr>
          <p:nvPr>
            <p:ph type="subTitle" idx="4294967295"/>
          </p:nvPr>
        </p:nvSpPr>
        <p:spPr>
          <a:xfrm>
            <a:off x="1700200" y="4240600"/>
            <a:ext cx="8791600" cy="9184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b="1" dirty="0"/>
              <a:t>Any questions?</a:t>
            </a:r>
            <a:endParaRPr b="1" dirty="0"/>
          </a:p>
        </p:txBody>
      </p:sp>
      <p:sp>
        <p:nvSpPr>
          <p:cNvPr id="291" name="Google Shape;291;p35"/>
          <p:cNvSpPr/>
          <p:nvPr/>
        </p:nvSpPr>
        <p:spPr>
          <a:xfrm>
            <a:off x="5013002" y="1172467"/>
            <a:ext cx="2166021" cy="199566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2340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1700200" y="1045682"/>
            <a:ext cx="8791600" cy="1499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5867" dirty="0">
                <a:solidFill>
                  <a:srgbClr val="C3CED9"/>
                </a:solidFill>
              </a:rPr>
              <a:t>Group 6</a:t>
            </a:r>
            <a:endParaRPr sz="5867" dirty="0">
              <a:solidFill>
                <a:srgbClr val="C3CED9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1700200" y="3050188"/>
            <a:ext cx="8791600" cy="17845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GB" b="1" dirty="0" smtClean="0"/>
              <a:t>A.K. </a:t>
            </a:r>
            <a:r>
              <a:rPr lang="en-GB" b="1" dirty="0" err="1" smtClean="0"/>
              <a:t>Rafiul</a:t>
            </a:r>
            <a:r>
              <a:rPr lang="en-GB" b="1" dirty="0" smtClean="0"/>
              <a:t> </a:t>
            </a:r>
            <a:r>
              <a:rPr lang="en-GB" b="1" dirty="0" err="1" smtClean="0"/>
              <a:t>Alam</a:t>
            </a:r>
            <a:r>
              <a:rPr lang="en-GB" b="1" dirty="0" smtClean="0"/>
              <a:t> </a:t>
            </a:r>
            <a:r>
              <a:rPr lang="en-GB" b="1" dirty="0" err="1" smtClean="0"/>
              <a:t>Chowdhury</a:t>
            </a:r>
            <a:r>
              <a:rPr lang="en-GB" b="1" dirty="0" smtClean="0"/>
              <a:t> -1330350642</a:t>
            </a:r>
          </a:p>
          <a:p>
            <a:pPr marL="0" indent="0" algn="ctr">
              <a:spcBef>
                <a:spcPts val="800"/>
              </a:spcBef>
              <a:buNone/>
            </a:pPr>
            <a:r>
              <a:rPr lang="en-GB" b="1" dirty="0" err="1" smtClean="0"/>
              <a:t>Ekramul</a:t>
            </a:r>
            <a:r>
              <a:rPr lang="en-GB" b="1" dirty="0" smtClean="0"/>
              <a:t> </a:t>
            </a:r>
            <a:r>
              <a:rPr lang="en-GB" b="1" dirty="0" err="1" smtClean="0"/>
              <a:t>Haque</a:t>
            </a:r>
            <a:r>
              <a:rPr lang="en-GB" b="1" smtClean="0"/>
              <a:t> - 1611577042</a:t>
            </a:r>
            <a:endParaRPr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3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1187000" y="764093"/>
            <a:ext cx="98180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sz="4267" u="sng" dirty="0"/>
              <a:t>Project Idea</a:t>
            </a:r>
            <a:endParaRPr sz="4267" u="sng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187001" y="2426328"/>
            <a:ext cx="9817999" cy="30424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We are going to develop a web based application for buying and selling old books online</a:t>
            </a:r>
            <a:endParaRPr lang="en-US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lvl="1" indent="-609585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smtClean="0"/>
              <a:t>Anyone can post an old book on our website for sell </a:t>
            </a:r>
            <a:endParaRPr lang="en-US" dirty="0"/>
          </a:p>
          <a:p>
            <a:pPr lvl="1" indent="-609585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smtClean="0"/>
              <a:t>Anyone can buy from our website </a:t>
            </a:r>
          </a:p>
          <a:p>
            <a:pPr lvl="1" indent="-609585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smtClean="0"/>
              <a:t>People can add their request for any book </a:t>
            </a:r>
          </a:p>
          <a:p>
            <a:pPr lvl="1" indent="-609585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869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1187000" y="632124"/>
            <a:ext cx="9818000" cy="7236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sz="4267" u="sng" dirty="0"/>
              <a:t>features</a:t>
            </a:r>
            <a:endParaRPr sz="4267" u="sng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187002" y="1395844"/>
            <a:ext cx="9817999" cy="227759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189" indent="-457189">
              <a:buClr>
                <a:schemeClr val="dk1"/>
              </a:buClr>
              <a:buSzPts val="1100"/>
            </a:pPr>
            <a:r>
              <a:rPr lang="en-US" sz="2400" dirty="0"/>
              <a:t>Users can open an account and using this account they can buy and sell books </a:t>
            </a:r>
          </a:p>
          <a:p>
            <a:pPr marL="457189" indent="-457189">
              <a:buClr>
                <a:schemeClr val="dk1"/>
              </a:buClr>
              <a:buSzPts val="1100"/>
            </a:pPr>
            <a:r>
              <a:rPr lang="en-US" sz="2400" dirty="0"/>
              <a:t>They can upload the pictures of their  for selling </a:t>
            </a:r>
          </a:p>
          <a:p>
            <a:pPr marL="457189" indent="-457189">
              <a:buClr>
                <a:schemeClr val="dk1"/>
              </a:buClr>
              <a:buSzPts val="1100"/>
            </a:pPr>
            <a:r>
              <a:rPr lang="en-US" sz="2400" dirty="0"/>
              <a:t>People can buy books as well by using the buyers account 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4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86" y="3694921"/>
            <a:ext cx="3800129" cy="2595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89" y="3560530"/>
            <a:ext cx="3458547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2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Benefits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02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620000" y="1495078"/>
            <a:ext cx="8952000" cy="22604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1.</a:t>
            </a:r>
            <a:endParaRPr dirty="0"/>
          </a:p>
          <a:p>
            <a:r>
              <a:rPr lang="en-US" dirty="0" smtClean="0"/>
              <a:t>Sell Online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620000" y="4193139"/>
            <a:ext cx="89520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GB" dirty="0"/>
              <a:t>People can sell the books that they had already read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658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620000" y="2212733"/>
            <a:ext cx="8952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/>
              <a:t>2</a:t>
            </a:r>
            <a:r>
              <a:rPr lang="en" dirty="0"/>
              <a:t>.</a:t>
            </a:r>
            <a:endParaRPr dirty="0"/>
          </a:p>
          <a:p>
            <a:r>
              <a:rPr lang="en-US" dirty="0" smtClean="0"/>
              <a:t>Cheap cost 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620000" y="4193139"/>
            <a:ext cx="89520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GB" dirty="0"/>
              <a:t>They can choose their </a:t>
            </a:r>
            <a:r>
              <a:rPr lang="en-GB" dirty="0" smtClean="0"/>
              <a:t> favourite </a:t>
            </a:r>
            <a:r>
              <a:rPr lang="en-GB" dirty="0"/>
              <a:t>books in cheaper cost than other online book stores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72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we Going to use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45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333" dirty="0" err="1"/>
              <a:t>FronEnd</a:t>
            </a:r>
            <a:r>
              <a:rPr lang="en-GB" sz="5333" dirty="0"/>
              <a:t> </a:t>
            </a:r>
            <a:endParaRPr lang="en-GB" sz="5333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HTML</a:t>
            </a:r>
          </a:p>
          <a:p>
            <a:r>
              <a:rPr lang="en-GB" dirty="0" smtClean="0"/>
              <a:t>CSS</a:t>
            </a:r>
          </a:p>
          <a:p>
            <a:r>
              <a:rPr lang="en-GB" dirty="0" smtClean="0"/>
              <a:t>JAVASCRIPT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90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162</Words>
  <Application>Microsoft Office PowerPoint</Application>
  <PresentationFormat>Widescreen</PresentationFormat>
  <Paragraphs>40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Amatic SC</vt:lpstr>
      <vt:lpstr>Arial</vt:lpstr>
      <vt:lpstr>Calibri</vt:lpstr>
      <vt:lpstr>Calibri Light</vt:lpstr>
      <vt:lpstr>Office Theme</vt:lpstr>
      <vt:lpstr>  </vt:lpstr>
      <vt:lpstr>Group 6</vt:lpstr>
      <vt:lpstr>Project Idea</vt:lpstr>
      <vt:lpstr>features</vt:lpstr>
      <vt:lpstr>Benefits </vt:lpstr>
      <vt:lpstr>1. Sell Online</vt:lpstr>
      <vt:lpstr>2. Cheap cost </vt:lpstr>
      <vt:lpstr>What are we Going to use </vt:lpstr>
      <vt:lpstr>FronEnd </vt:lpstr>
      <vt:lpstr>BACKEND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User</dc:creator>
  <cp:lastModifiedBy>User</cp:lastModifiedBy>
  <cp:revision>2</cp:revision>
  <dcterms:created xsi:type="dcterms:W3CDTF">2019-03-08T20:14:10Z</dcterms:created>
  <dcterms:modified xsi:type="dcterms:W3CDTF">2019-03-08T20:20:29Z</dcterms:modified>
</cp:coreProperties>
</file>