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990C-1A3E-4709-8A6E-645C4651D28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6172199" cy="2251579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Project Idea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presentation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91000"/>
            <a:ext cx="8423704" cy="203773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Course Number : CSE299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Course Name : Junior Design Course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Instructor :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Shaikh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Shawon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Arefin</a:t>
            </a:r>
            <a:r>
              <a:rPr lang="en-US" sz="3200" dirty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Shimon (SAS3)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133600"/>
            <a:ext cx="575670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Presenting by Group-3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Mithi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 Shams                  ID: 1211041042</a:t>
            </a:r>
          </a:p>
          <a:p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+mj-lt"/>
              </a:rPr>
              <a:t>Ariful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+mj-lt"/>
              </a:rPr>
              <a:t>Hasan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Kawshiq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   ID: 1510313042</a:t>
            </a:r>
          </a:p>
          <a:p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Shafika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 Islam                ID:1610239042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18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5410200" cy="5173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64"/>
            <a:ext cx="8458200" cy="1330036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Shop Finder</a:t>
            </a:r>
            <a:b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For A better shopping experience </a:t>
            </a:r>
            <a:endPara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291" y="632548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Android Application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81667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32</TotalTime>
  <Words>45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Tradeshow</vt:lpstr>
      <vt:lpstr>Project Idea  presentation</vt:lpstr>
      <vt:lpstr>Shop Finder                                                                               For A better shopping experience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 presentation</dc:title>
  <dc:creator>Dell</dc:creator>
  <cp:lastModifiedBy>Dell</cp:lastModifiedBy>
  <cp:revision>7</cp:revision>
  <dcterms:created xsi:type="dcterms:W3CDTF">2019-02-09T12:33:28Z</dcterms:created>
  <dcterms:modified xsi:type="dcterms:W3CDTF">2019-02-09T13:05:46Z</dcterms:modified>
</cp:coreProperties>
</file>