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5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9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958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95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968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49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97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8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90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4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0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9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0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7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6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686228"/>
            <a:ext cx="4038599" cy="1828371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2"/>
                </a:solidFill>
              </a:rPr>
              <a:t> 	</a:t>
            </a:r>
            <a:br>
              <a:rPr lang="en-US" sz="4000" dirty="0" smtClean="0">
                <a:solidFill>
                  <a:schemeClr val="accent2"/>
                </a:solidFill>
              </a:rPr>
            </a:br>
            <a:r>
              <a:rPr lang="en-US" sz="4000" dirty="0">
                <a:solidFill>
                  <a:schemeClr val="accent2"/>
                </a:solidFill>
              </a:rPr>
              <a:t/>
            </a:r>
            <a:br>
              <a:rPr lang="en-US" sz="4000" dirty="0">
                <a:solidFill>
                  <a:schemeClr val="accent2"/>
                </a:solidFill>
              </a:rPr>
            </a:br>
            <a:r>
              <a:rPr lang="en-US" sz="4000" dirty="0" smtClean="0">
                <a:solidFill>
                  <a:schemeClr val="accent2"/>
                </a:solidFill>
              </a:rPr>
              <a:t>Project </a:t>
            </a:r>
            <a:r>
              <a:rPr lang="en-US" sz="4000" dirty="0" smtClean="0">
                <a:solidFill>
                  <a:schemeClr val="accent2"/>
                </a:solidFill>
              </a:rPr>
              <a:t>Idea Presentation</a:t>
            </a:r>
            <a:r>
              <a:rPr lang="en-US" sz="4000" dirty="0" smtClean="0">
                <a:solidFill>
                  <a:schemeClr val="accent2"/>
                </a:solidFill>
              </a:rPr>
              <a:t>   </a:t>
            </a:r>
            <a:r>
              <a:rPr lang="en-US" sz="4000" dirty="0" smtClean="0">
                <a:solidFill>
                  <a:schemeClr val="accent2"/>
                </a:solidFill>
              </a:rPr>
              <a:t/>
            </a:r>
            <a:br>
              <a:rPr lang="en-US" sz="4000" dirty="0" smtClean="0">
                <a:solidFill>
                  <a:schemeClr val="accent2"/>
                </a:solidFill>
              </a:rPr>
            </a:b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4572000"/>
            <a:ext cx="7010400" cy="18288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 </a:t>
            </a:r>
            <a:endParaRPr lang="en-US" sz="3200" dirty="0" smtClean="0">
              <a:solidFill>
                <a:srgbClr val="002060"/>
              </a:solidFill>
              <a:latin typeface="Adobe Devanagari" pitchFamily="18" charset="0"/>
              <a:cs typeface="Adobe Devanagari" pitchFamily="18" charset="0"/>
            </a:endParaRPr>
          </a:p>
          <a:p>
            <a:r>
              <a:rPr lang="en-US" sz="3200" dirty="0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3200" u="sng" dirty="0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Junior Design Course</a:t>
            </a:r>
            <a:r>
              <a:rPr lang="en-US" sz="3200" dirty="0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 </a:t>
            </a:r>
          </a:p>
          <a:p>
            <a:r>
              <a:rPr lang="en-US" sz="3200" dirty="0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Instructor : </a:t>
            </a:r>
            <a:r>
              <a:rPr lang="en-US" sz="3200" dirty="0" err="1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Shaikh</a:t>
            </a:r>
            <a:r>
              <a:rPr lang="en-US" sz="3200" dirty="0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Shawon</a:t>
            </a:r>
            <a:r>
              <a:rPr lang="en-US" sz="3200" dirty="0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Arefin</a:t>
            </a:r>
            <a:r>
              <a:rPr lang="en-US" sz="3200" dirty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3200" dirty="0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Shimon (SAS3) 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400" y="2895600"/>
            <a:ext cx="6166502" cy="129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  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Presenting by Group-3</a:t>
            </a:r>
          </a:p>
          <a:p>
            <a:r>
              <a:rPr lang="en-US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Mithi Shams                  </a:t>
            </a:r>
            <a:r>
              <a:rPr lang="en-US" sz="20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</a:t>
            </a:r>
            <a:r>
              <a:rPr lang="en-US" sz="20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1211041042</a:t>
            </a:r>
          </a:p>
          <a:p>
            <a:r>
              <a:rPr lang="en-US" sz="2000" dirty="0" err="1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Ariful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Hasan </a:t>
            </a:r>
            <a:r>
              <a:rPr lang="en-US" sz="2000" dirty="0" err="1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Kawshiq</a:t>
            </a:r>
            <a:r>
              <a:rPr lang="en-US" sz="20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ID</a:t>
            </a:r>
            <a:r>
              <a:rPr lang="en-US" sz="20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1510313042</a:t>
            </a:r>
          </a:p>
          <a:p>
            <a:r>
              <a:rPr lang="en-US" sz="2000" dirty="0" err="1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Shafika</a:t>
            </a:r>
            <a:r>
              <a:rPr lang="en-US" sz="20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Islam                </a:t>
            </a:r>
            <a:r>
              <a:rPr lang="en-US" sz="20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ID: 1610239042</a:t>
            </a:r>
            <a:endParaRPr lang="en-US" sz="2000" dirty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84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3429000" cy="3279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1564"/>
            <a:ext cx="8458200" cy="1330036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Shop Finder</a:t>
            </a:r>
            <a:br>
              <a:rPr lang="en-US" sz="6600" b="1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</a:br>
            <a:r>
              <a:rPr lang="en-US" sz="1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                                                                 For A better shopping experience </a:t>
            </a:r>
            <a:endParaRPr lang="en-US" sz="14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6291" y="6325482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 Android Application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58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u="sng" dirty="0" smtClean="0">
                <a:solidFill>
                  <a:schemeClr val="tx1"/>
                </a:solidFill>
              </a:rPr>
              <a:t>INTRODUCTION:</a:t>
            </a:r>
            <a:br>
              <a:rPr lang="en-US" sz="2800" u="sng" dirty="0" smtClean="0">
                <a:solidFill>
                  <a:schemeClr val="tx1"/>
                </a:solidFill>
              </a:rPr>
            </a:br>
            <a:r>
              <a:rPr lang="en-US" sz="2800" u="sng" dirty="0">
                <a:solidFill>
                  <a:schemeClr val="tx1"/>
                </a:solidFill>
              </a:rPr>
              <a:t/>
            </a:r>
            <a:br>
              <a:rPr lang="en-US" sz="2800" u="sng" dirty="0">
                <a:solidFill>
                  <a:schemeClr val="tx1"/>
                </a:solidFill>
              </a:rPr>
            </a:br>
            <a:r>
              <a:rPr lang="en-US" sz="2800" u="sng" dirty="0">
                <a:solidFill>
                  <a:schemeClr val="tx1"/>
                </a:solidFill>
              </a:rPr>
              <a:t> </a:t>
            </a:r>
            <a:r>
              <a:rPr lang="en-US" sz="2800" u="sng" dirty="0" smtClean="0">
                <a:solidFill>
                  <a:schemeClr val="tx1"/>
                </a:solidFill>
              </a:rPr>
              <a:t> PUPOSE/GOAL:</a:t>
            </a:r>
            <a:endParaRPr lang="en-US" sz="28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11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>
                <a:solidFill>
                  <a:schemeClr val="tx1"/>
                </a:solidFill>
              </a:rPr>
              <a:t>SCOPE:</a:t>
            </a:r>
            <a:endParaRPr lang="en-US" sz="2800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25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TOOLS: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16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Features: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6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Release Plan/ Milestone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6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1" y="762000"/>
            <a:ext cx="5029199" cy="28956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425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635</TotalTime>
  <Words>56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Adobe Devanagari</vt:lpstr>
      <vt:lpstr>Aharoni</vt:lpstr>
      <vt:lpstr>Arial</vt:lpstr>
      <vt:lpstr>Trebuchet MS</vt:lpstr>
      <vt:lpstr>Wingdings 3</vt:lpstr>
      <vt:lpstr>Facet</vt:lpstr>
      <vt:lpstr>    Project Idea Presentation    </vt:lpstr>
      <vt:lpstr>Shop Finder                                                                               For A better shopping experience </vt:lpstr>
      <vt:lpstr>INTRODUCTION:    PUPOSE/GOAL:</vt:lpstr>
      <vt:lpstr>SCOPE:</vt:lpstr>
      <vt:lpstr>TOOLS:</vt:lpstr>
      <vt:lpstr>Features:</vt:lpstr>
      <vt:lpstr>Release Plan/ Milestone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Idea  presentation</dc:title>
  <dc:creator>Dell</dc:creator>
  <cp:lastModifiedBy>shams0347 shams0347</cp:lastModifiedBy>
  <cp:revision>12</cp:revision>
  <dcterms:created xsi:type="dcterms:W3CDTF">2019-02-09T12:33:28Z</dcterms:created>
  <dcterms:modified xsi:type="dcterms:W3CDTF">2019-02-10T08:13:31Z</dcterms:modified>
</cp:coreProperties>
</file>