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 varScale="1">
        <p:scale>
          <a:sx n="69" d="100"/>
          <a:sy n="69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13CEA-0770-482C-9F6A-28A794C4674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DDBD5B95-72B1-4293-8643-5ABBC7926598}">
      <dgm:prSet phldrT="[Text]"/>
      <dgm:spPr/>
      <dgm:t>
        <a:bodyPr/>
        <a:lstStyle/>
        <a:p>
          <a:r>
            <a:rPr lang="en-US" dirty="0" smtClean="0"/>
            <a:t>Build Android Interface</a:t>
          </a:r>
          <a:endParaRPr lang="en-US" dirty="0"/>
        </a:p>
      </dgm:t>
    </dgm:pt>
    <dgm:pt modelId="{AA50068A-5902-479A-BECE-6203725B1EAA}" type="parTrans" cxnId="{E3F2F088-90CA-450E-BBE6-6F0CEDF643CE}">
      <dgm:prSet/>
      <dgm:spPr/>
      <dgm:t>
        <a:bodyPr/>
        <a:lstStyle/>
        <a:p>
          <a:endParaRPr lang="en-US"/>
        </a:p>
      </dgm:t>
    </dgm:pt>
    <dgm:pt modelId="{16FC44FF-9E12-44CF-92BC-E2B87CA3876C}" type="sibTrans" cxnId="{E3F2F088-90CA-450E-BBE6-6F0CEDF643CE}">
      <dgm:prSet/>
      <dgm:spPr/>
      <dgm:t>
        <a:bodyPr/>
        <a:lstStyle/>
        <a:p>
          <a:endParaRPr lang="en-US"/>
        </a:p>
      </dgm:t>
    </dgm:pt>
    <dgm:pt modelId="{153EB847-9414-4F2A-B60B-8EF16AC7B037}">
      <dgm:prSet phldrT="[Text]"/>
      <dgm:spPr/>
      <dgm:t>
        <a:bodyPr/>
        <a:lstStyle/>
        <a:p>
          <a:r>
            <a:rPr lang="en-US" dirty="0" smtClean="0"/>
            <a:t>Categorized Database</a:t>
          </a:r>
          <a:endParaRPr lang="en-US" dirty="0"/>
        </a:p>
      </dgm:t>
    </dgm:pt>
    <dgm:pt modelId="{8329FDFA-E6DA-4D1F-877A-B5804976DCF5}" type="parTrans" cxnId="{3687F9CB-78B9-469A-9C90-B5129C2FCA82}">
      <dgm:prSet/>
      <dgm:spPr/>
      <dgm:t>
        <a:bodyPr/>
        <a:lstStyle/>
        <a:p>
          <a:endParaRPr lang="en-US"/>
        </a:p>
      </dgm:t>
    </dgm:pt>
    <dgm:pt modelId="{48E734DE-49D9-46D0-9F4C-668F45D5C0D4}" type="sibTrans" cxnId="{3687F9CB-78B9-469A-9C90-B5129C2FCA82}">
      <dgm:prSet/>
      <dgm:spPr/>
      <dgm:t>
        <a:bodyPr/>
        <a:lstStyle/>
        <a:p>
          <a:endParaRPr lang="en-US"/>
        </a:p>
      </dgm:t>
    </dgm:pt>
    <dgm:pt modelId="{51A21432-A74C-4AA5-B853-67D09396003D}">
      <dgm:prSet phldrT="[Text]"/>
      <dgm:spPr/>
      <dgm:t>
        <a:bodyPr/>
        <a:lstStyle/>
        <a:p>
          <a:r>
            <a:rPr lang="en-US" dirty="0" smtClean="0"/>
            <a:t>Simulation between App and Database</a:t>
          </a:r>
          <a:endParaRPr lang="en-US" dirty="0"/>
        </a:p>
      </dgm:t>
    </dgm:pt>
    <dgm:pt modelId="{0DE5F23B-AB3A-4D9C-8704-55F64D5C62EF}" type="parTrans" cxnId="{BA6092F6-7B98-430B-A627-1FFB2A6D6A4C}">
      <dgm:prSet/>
      <dgm:spPr/>
      <dgm:t>
        <a:bodyPr/>
        <a:lstStyle/>
        <a:p>
          <a:endParaRPr lang="en-US"/>
        </a:p>
      </dgm:t>
    </dgm:pt>
    <dgm:pt modelId="{0EE96227-1756-447A-B468-9A50DBF3F7D2}" type="sibTrans" cxnId="{BA6092F6-7B98-430B-A627-1FFB2A6D6A4C}">
      <dgm:prSet/>
      <dgm:spPr/>
      <dgm:t>
        <a:bodyPr/>
        <a:lstStyle/>
        <a:p>
          <a:endParaRPr lang="en-US"/>
        </a:p>
      </dgm:t>
    </dgm:pt>
    <dgm:pt modelId="{26BC526D-29A6-4936-BF31-336AD3A3FFEA}" type="pres">
      <dgm:prSet presAssocID="{02913CEA-0770-482C-9F6A-28A794C46746}" presName="diagram" presStyleCnt="0">
        <dgm:presLayoutVars>
          <dgm:dir/>
          <dgm:animLvl val="lvl"/>
          <dgm:resizeHandles val="exact"/>
        </dgm:presLayoutVars>
      </dgm:prSet>
      <dgm:spPr/>
    </dgm:pt>
    <dgm:pt modelId="{69A7B694-619D-44D2-93B3-8164078A22EE}" type="pres">
      <dgm:prSet presAssocID="{DDBD5B95-72B1-4293-8643-5ABBC7926598}" presName="compNode" presStyleCnt="0"/>
      <dgm:spPr/>
    </dgm:pt>
    <dgm:pt modelId="{E25506BD-9425-4F4A-929E-78E288E01C26}" type="pres">
      <dgm:prSet presAssocID="{DDBD5B95-72B1-4293-8643-5ABBC7926598}" presName="childRect" presStyleLbl="bgAcc1" presStyleIdx="0" presStyleCnt="3">
        <dgm:presLayoutVars>
          <dgm:bulletEnabled val="1"/>
        </dgm:presLayoutVars>
      </dgm:prSet>
      <dgm:spPr/>
    </dgm:pt>
    <dgm:pt modelId="{C7BC0772-C6DC-407B-A0FC-73601E313FE3}" type="pres">
      <dgm:prSet presAssocID="{DDBD5B95-72B1-4293-8643-5ABBC792659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88765-EA5D-4115-BA43-0384075DFA4E}" type="pres">
      <dgm:prSet presAssocID="{DDBD5B95-72B1-4293-8643-5ABBC7926598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98B40C50-7ADF-440B-AF3B-E74B58DD0AA2}" type="pres">
      <dgm:prSet presAssocID="{DDBD5B95-72B1-4293-8643-5ABBC7926598}" presName="adorn" presStyleLbl="fgAccFollowNode1" presStyleIdx="0" presStyleCnt="3" custScaleX="170944" custScaleY="161443" custLinFactX="-15968" custLinFactY="-67574" custLinFactNeighborX="-100000" custLinFactNeighborY="-1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C822F7D-B9F8-415A-AD8B-41E30A133122}" type="pres">
      <dgm:prSet presAssocID="{16FC44FF-9E12-44CF-92BC-E2B87CA3876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F839998-F5C9-48A2-BEE0-CE45FF40CE6A}" type="pres">
      <dgm:prSet presAssocID="{153EB847-9414-4F2A-B60B-8EF16AC7B037}" presName="compNode" presStyleCnt="0"/>
      <dgm:spPr/>
    </dgm:pt>
    <dgm:pt modelId="{582AB67F-9E6E-4F72-B5D9-D2BE12FF6441}" type="pres">
      <dgm:prSet presAssocID="{153EB847-9414-4F2A-B60B-8EF16AC7B037}" presName="childRect" presStyleLbl="bgAcc1" presStyleIdx="1" presStyleCnt="3" custLinFactNeighborX="-1124" custLinFactNeighborY="4243">
        <dgm:presLayoutVars>
          <dgm:bulletEnabled val="1"/>
        </dgm:presLayoutVars>
      </dgm:prSet>
      <dgm:spPr/>
    </dgm:pt>
    <dgm:pt modelId="{F592AEBA-C8D7-47A0-8FF9-F313DA7D2130}" type="pres">
      <dgm:prSet presAssocID="{153EB847-9414-4F2A-B60B-8EF16AC7B03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48D5E-F3FA-486A-9808-411FF45B5D81}" type="pres">
      <dgm:prSet presAssocID="{153EB847-9414-4F2A-B60B-8EF16AC7B037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115A538A-2882-4D3E-97AD-80C556A2307A}" type="pres">
      <dgm:prSet presAssocID="{153EB847-9414-4F2A-B60B-8EF16AC7B037}" presName="adorn" presStyleLbl="fgAccFollowNode1" presStyleIdx="1" presStyleCnt="3" custScaleX="179694" custScaleY="150953" custLinFactX="-2516" custLinFactY="-66306" custLinFactNeighborX="-100000" custLinFactNeighborY="-1000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C48A9A8-5DFC-42CF-9DCA-97027F565710}" type="pres">
      <dgm:prSet presAssocID="{48E734DE-49D9-46D0-9F4C-668F45D5C0D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0D73AC-74CD-4B84-AE16-3A56A76AA7F3}" type="pres">
      <dgm:prSet presAssocID="{51A21432-A74C-4AA5-B853-67D09396003D}" presName="compNode" presStyleCnt="0"/>
      <dgm:spPr/>
    </dgm:pt>
    <dgm:pt modelId="{8975317F-514A-41DD-BD17-F4D516F07FD1}" type="pres">
      <dgm:prSet presAssocID="{51A21432-A74C-4AA5-B853-67D09396003D}" presName="childRect" presStyleLbl="bgAcc1" presStyleIdx="2" presStyleCnt="3">
        <dgm:presLayoutVars>
          <dgm:bulletEnabled val="1"/>
        </dgm:presLayoutVars>
      </dgm:prSet>
      <dgm:spPr/>
    </dgm:pt>
    <dgm:pt modelId="{EBEC3AD8-29CB-4D93-BA0D-7D1FECF4DF28}" type="pres">
      <dgm:prSet presAssocID="{51A21432-A74C-4AA5-B853-67D09396003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B165C-CBF3-4DBF-A53A-0F357203B837}" type="pres">
      <dgm:prSet presAssocID="{51A21432-A74C-4AA5-B853-67D09396003D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7AD42221-5BB9-472A-927F-5782E2F9DEB5}" type="pres">
      <dgm:prSet presAssocID="{51A21432-A74C-4AA5-B853-67D09396003D}" presName="adorn" presStyleLbl="fgAccFollowNode1" presStyleIdx="2" presStyleCnt="3" custScaleX="182859" custScaleY="147805" custLinFactX="-5884" custLinFactY="-62848" custLinFactNeighborX="-100000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C4519FF-46E8-47A7-B3BA-F152EECB9263}" type="presOf" srcId="{02913CEA-0770-482C-9F6A-28A794C46746}" destId="{26BC526D-29A6-4936-BF31-336AD3A3FFEA}" srcOrd="0" destOrd="0" presId="urn:microsoft.com/office/officeart/2005/8/layout/bList2"/>
    <dgm:cxn modelId="{BEB03B50-0888-46FB-BC62-76DCA860BA77}" type="presOf" srcId="{DDBD5B95-72B1-4293-8643-5ABBC7926598}" destId="{C7BC0772-C6DC-407B-A0FC-73601E313FE3}" srcOrd="0" destOrd="0" presId="urn:microsoft.com/office/officeart/2005/8/layout/bList2"/>
    <dgm:cxn modelId="{BA6092F6-7B98-430B-A627-1FFB2A6D6A4C}" srcId="{02913CEA-0770-482C-9F6A-28A794C46746}" destId="{51A21432-A74C-4AA5-B853-67D09396003D}" srcOrd="2" destOrd="0" parTransId="{0DE5F23B-AB3A-4D9C-8704-55F64D5C62EF}" sibTransId="{0EE96227-1756-447A-B468-9A50DBF3F7D2}"/>
    <dgm:cxn modelId="{E3F2F088-90CA-450E-BBE6-6F0CEDF643CE}" srcId="{02913CEA-0770-482C-9F6A-28A794C46746}" destId="{DDBD5B95-72B1-4293-8643-5ABBC7926598}" srcOrd="0" destOrd="0" parTransId="{AA50068A-5902-479A-BECE-6203725B1EAA}" sibTransId="{16FC44FF-9E12-44CF-92BC-E2B87CA3876C}"/>
    <dgm:cxn modelId="{6C018241-A351-4029-B1E5-24B952B02B98}" type="presOf" srcId="{51A21432-A74C-4AA5-B853-67D09396003D}" destId="{A12B165C-CBF3-4DBF-A53A-0F357203B837}" srcOrd="1" destOrd="0" presId="urn:microsoft.com/office/officeart/2005/8/layout/bList2"/>
    <dgm:cxn modelId="{083F78D1-11BF-45F7-A514-1DF2C72905E9}" type="presOf" srcId="{153EB847-9414-4F2A-B60B-8EF16AC7B037}" destId="{F592AEBA-C8D7-47A0-8FF9-F313DA7D2130}" srcOrd="0" destOrd="0" presId="urn:microsoft.com/office/officeart/2005/8/layout/bList2"/>
    <dgm:cxn modelId="{3687F9CB-78B9-469A-9C90-B5129C2FCA82}" srcId="{02913CEA-0770-482C-9F6A-28A794C46746}" destId="{153EB847-9414-4F2A-B60B-8EF16AC7B037}" srcOrd="1" destOrd="0" parTransId="{8329FDFA-E6DA-4D1F-877A-B5804976DCF5}" sibTransId="{48E734DE-49D9-46D0-9F4C-668F45D5C0D4}"/>
    <dgm:cxn modelId="{6154B05B-A7F7-4282-A044-3064D15B5EE1}" type="presOf" srcId="{DDBD5B95-72B1-4293-8643-5ABBC7926598}" destId="{72E88765-EA5D-4115-BA43-0384075DFA4E}" srcOrd="1" destOrd="0" presId="urn:microsoft.com/office/officeart/2005/8/layout/bList2"/>
    <dgm:cxn modelId="{85A0D8F1-5EE8-44B7-AB7C-1A314C9DD9C4}" type="presOf" srcId="{153EB847-9414-4F2A-B60B-8EF16AC7B037}" destId="{F9E48D5E-F3FA-486A-9808-411FF45B5D81}" srcOrd="1" destOrd="0" presId="urn:microsoft.com/office/officeart/2005/8/layout/bList2"/>
    <dgm:cxn modelId="{BF582BB0-0208-4026-9BBC-65D8C7FA893F}" type="presOf" srcId="{48E734DE-49D9-46D0-9F4C-668F45D5C0D4}" destId="{0C48A9A8-5DFC-42CF-9DCA-97027F565710}" srcOrd="0" destOrd="0" presId="urn:microsoft.com/office/officeart/2005/8/layout/bList2"/>
    <dgm:cxn modelId="{5C8FDAF5-5386-4651-93CA-DF8731E7D0B5}" type="presOf" srcId="{51A21432-A74C-4AA5-B853-67D09396003D}" destId="{EBEC3AD8-29CB-4D93-BA0D-7D1FECF4DF28}" srcOrd="0" destOrd="0" presId="urn:microsoft.com/office/officeart/2005/8/layout/bList2"/>
    <dgm:cxn modelId="{1A9B65A8-33DE-4875-A50E-89FBF9B6180A}" type="presOf" srcId="{16FC44FF-9E12-44CF-92BC-E2B87CA3876C}" destId="{1C822F7D-B9F8-415A-AD8B-41E30A133122}" srcOrd="0" destOrd="0" presId="urn:microsoft.com/office/officeart/2005/8/layout/bList2"/>
    <dgm:cxn modelId="{AF028815-4AF5-47BE-9597-04D74F61E9B7}" type="presParOf" srcId="{26BC526D-29A6-4936-BF31-336AD3A3FFEA}" destId="{69A7B694-619D-44D2-93B3-8164078A22EE}" srcOrd="0" destOrd="0" presId="urn:microsoft.com/office/officeart/2005/8/layout/bList2"/>
    <dgm:cxn modelId="{8785BADC-9F84-4628-8894-F4D2AAAD7093}" type="presParOf" srcId="{69A7B694-619D-44D2-93B3-8164078A22EE}" destId="{E25506BD-9425-4F4A-929E-78E288E01C26}" srcOrd="0" destOrd="0" presId="urn:microsoft.com/office/officeart/2005/8/layout/bList2"/>
    <dgm:cxn modelId="{CF70474D-F382-4CE8-8E4A-4071F4C13AD5}" type="presParOf" srcId="{69A7B694-619D-44D2-93B3-8164078A22EE}" destId="{C7BC0772-C6DC-407B-A0FC-73601E313FE3}" srcOrd="1" destOrd="0" presId="urn:microsoft.com/office/officeart/2005/8/layout/bList2"/>
    <dgm:cxn modelId="{15FAC64A-43FA-481F-9D4B-80D779CE5B7E}" type="presParOf" srcId="{69A7B694-619D-44D2-93B3-8164078A22EE}" destId="{72E88765-EA5D-4115-BA43-0384075DFA4E}" srcOrd="2" destOrd="0" presId="urn:microsoft.com/office/officeart/2005/8/layout/bList2"/>
    <dgm:cxn modelId="{0334FBE6-662E-4C00-9B7F-26AF5B822D48}" type="presParOf" srcId="{69A7B694-619D-44D2-93B3-8164078A22EE}" destId="{98B40C50-7ADF-440B-AF3B-E74B58DD0AA2}" srcOrd="3" destOrd="0" presId="urn:microsoft.com/office/officeart/2005/8/layout/bList2"/>
    <dgm:cxn modelId="{69938D6E-AFDA-461B-A388-A975D7A5AD99}" type="presParOf" srcId="{26BC526D-29A6-4936-BF31-336AD3A3FFEA}" destId="{1C822F7D-B9F8-415A-AD8B-41E30A133122}" srcOrd="1" destOrd="0" presId="urn:microsoft.com/office/officeart/2005/8/layout/bList2"/>
    <dgm:cxn modelId="{FDD7166B-1A02-49CF-B282-3A3C49C48DAE}" type="presParOf" srcId="{26BC526D-29A6-4936-BF31-336AD3A3FFEA}" destId="{2F839998-F5C9-48A2-BEE0-CE45FF40CE6A}" srcOrd="2" destOrd="0" presId="urn:microsoft.com/office/officeart/2005/8/layout/bList2"/>
    <dgm:cxn modelId="{9517019E-42F2-4D7E-821D-38565950ECE6}" type="presParOf" srcId="{2F839998-F5C9-48A2-BEE0-CE45FF40CE6A}" destId="{582AB67F-9E6E-4F72-B5D9-D2BE12FF6441}" srcOrd="0" destOrd="0" presId="urn:microsoft.com/office/officeart/2005/8/layout/bList2"/>
    <dgm:cxn modelId="{60A385F7-0C33-4A72-9AC9-4C994ECC2D0B}" type="presParOf" srcId="{2F839998-F5C9-48A2-BEE0-CE45FF40CE6A}" destId="{F592AEBA-C8D7-47A0-8FF9-F313DA7D2130}" srcOrd="1" destOrd="0" presId="urn:microsoft.com/office/officeart/2005/8/layout/bList2"/>
    <dgm:cxn modelId="{32F4829A-0F12-4257-A018-1905E3A00E56}" type="presParOf" srcId="{2F839998-F5C9-48A2-BEE0-CE45FF40CE6A}" destId="{F9E48D5E-F3FA-486A-9808-411FF45B5D81}" srcOrd="2" destOrd="0" presId="urn:microsoft.com/office/officeart/2005/8/layout/bList2"/>
    <dgm:cxn modelId="{82E48365-2703-4205-8738-B8902AEDAB3B}" type="presParOf" srcId="{2F839998-F5C9-48A2-BEE0-CE45FF40CE6A}" destId="{115A538A-2882-4D3E-97AD-80C556A2307A}" srcOrd="3" destOrd="0" presId="urn:microsoft.com/office/officeart/2005/8/layout/bList2"/>
    <dgm:cxn modelId="{FCD65B7F-587A-424E-9284-30D87A4F523C}" type="presParOf" srcId="{26BC526D-29A6-4936-BF31-336AD3A3FFEA}" destId="{0C48A9A8-5DFC-42CF-9DCA-97027F565710}" srcOrd="3" destOrd="0" presId="urn:microsoft.com/office/officeart/2005/8/layout/bList2"/>
    <dgm:cxn modelId="{82F84B3C-C83C-4E82-907A-4031A3BF564D}" type="presParOf" srcId="{26BC526D-29A6-4936-BF31-336AD3A3FFEA}" destId="{540D73AC-74CD-4B84-AE16-3A56A76AA7F3}" srcOrd="4" destOrd="0" presId="urn:microsoft.com/office/officeart/2005/8/layout/bList2"/>
    <dgm:cxn modelId="{31BD73ED-6D3B-4C51-9A1E-31BC0FDC836A}" type="presParOf" srcId="{540D73AC-74CD-4B84-AE16-3A56A76AA7F3}" destId="{8975317F-514A-41DD-BD17-F4D516F07FD1}" srcOrd="0" destOrd="0" presId="urn:microsoft.com/office/officeart/2005/8/layout/bList2"/>
    <dgm:cxn modelId="{25D95A1E-CCCE-4C62-8FA4-CDF5516ACAF0}" type="presParOf" srcId="{540D73AC-74CD-4B84-AE16-3A56A76AA7F3}" destId="{EBEC3AD8-29CB-4D93-BA0D-7D1FECF4DF28}" srcOrd="1" destOrd="0" presId="urn:microsoft.com/office/officeart/2005/8/layout/bList2"/>
    <dgm:cxn modelId="{1AD59E5E-3594-4FE3-918D-3ED696D9B64E}" type="presParOf" srcId="{540D73AC-74CD-4B84-AE16-3A56A76AA7F3}" destId="{A12B165C-CBF3-4DBF-A53A-0F357203B837}" srcOrd="2" destOrd="0" presId="urn:microsoft.com/office/officeart/2005/8/layout/bList2"/>
    <dgm:cxn modelId="{E9A95218-9DA1-4E2D-8E04-1AEB8254B8AC}" type="presParOf" srcId="{540D73AC-74CD-4B84-AE16-3A56A76AA7F3}" destId="{7AD42221-5BB9-472A-927F-5782E2F9DEB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506BD-9425-4F4A-929E-78E288E01C26}">
      <dsp:nvSpPr>
        <dsp:cNvPr id="0" name=""/>
        <dsp:cNvSpPr/>
      </dsp:nvSpPr>
      <dsp:spPr>
        <a:xfrm>
          <a:off x="3512" y="901652"/>
          <a:ext cx="1655895" cy="12360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88765-EA5D-4115-BA43-0384075DFA4E}">
      <dsp:nvSpPr>
        <dsp:cNvPr id="0" name=""/>
        <dsp:cNvSpPr/>
      </dsp:nvSpPr>
      <dsp:spPr>
        <a:xfrm>
          <a:off x="3512" y="2137743"/>
          <a:ext cx="1655895" cy="531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Build Android Interface</a:t>
          </a:r>
          <a:endParaRPr lang="en-US" sz="1300" kern="1200" dirty="0"/>
        </a:p>
      </dsp:txBody>
      <dsp:txXfrm>
        <a:off x="3512" y="2137743"/>
        <a:ext cx="1166123" cy="531519"/>
      </dsp:txXfrm>
    </dsp:sp>
    <dsp:sp modelId="{98B40C50-7ADF-440B-AF3B-E74B58DD0AA2}">
      <dsp:nvSpPr>
        <dsp:cNvPr id="0" name=""/>
        <dsp:cNvSpPr/>
      </dsp:nvSpPr>
      <dsp:spPr>
        <a:xfrm>
          <a:off x="338787" y="1072922"/>
          <a:ext cx="990729" cy="93566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AB67F-9E6E-4F72-B5D9-D2BE12FF6441}">
      <dsp:nvSpPr>
        <dsp:cNvPr id="0" name=""/>
        <dsp:cNvSpPr/>
      </dsp:nvSpPr>
      <dsp:spPr>
        <a:xfrm>
          <a:off x="2126596" y="969298"/>
          <a:ext cx="1655895" cy="12360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48D5E-F3FA-486A-9808-411FF45B5D81}">
      <dsp:nvSpPr>
        <dsp:cNvPr id="0" name=""/>
        <dsp:cNvSpPr/>
      </dsp:nvSpPr>
      <dsp:spPr>
        <a:xfrm>
          <a:off x="2145208" y="2152942"/>
          <a:ext cx="1655895" cy="531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Categorized Database</a:t>
          </a:r>
          <a:endParaRPr lang="en-US" sz="1300" kern="1200" dirty="0"/>
        </a:p>
      </dsp:txBody>
      <dsp:txXfrm>
        <a:off x="2145208" y="2152942"/>
        <a:ext cx="1166123" cy="531519"/>
      </dsp:txXfrm>
    </dsp:sp>
    <dsp:sp modelId="{115A538A-2882-4D3E-97AD-80C556A2307A}">
      <dsp:nvSpPr>
        <dsp:cNvPr id="0" name=""/>
        <dsp:cNvSpPr/>
      </dsp:nvSpPr>
      <dsp:spPr>
        <a:xfrm>
          <a:off x="2533090" y="1125868"/>
          <a:ext cx="1041440" cy="87486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5317F-514A-41DD-BD17-F4D516F07FD1}">
      <dsp:nvSpPr>
        <dsp:cNvPr id="0" name=""/>
        <dsp:cNvSpPr/>
      </dsp:nvSpPr>
      <dsp:spPr>
        <a:xfrm>
          <a:off x="4312260" y="921412"/>
          <a:ext cx="1655895" cy="12360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B165C-CBF3-4DBF-A53A-0F357203B837}">
      <dsp:nvSpPr>
        <dsp:cNvPr id="0" name=""/>
        <dsp:cNvSpPr/>
      </dsp:nvSpPr>
      <dsp:spPr>
        <a:xfrm>
          <a:off x="4312260" y="2157503"/>
          <a:ext cx="1655895" cy="531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Simulation between App and Database</a:t>
          </a:r>
          <a:endParaRPr lang="en-US" sz="1300" kern="1200" dirty="0"/>
        </a:p>
      </dsp:txBody>
      <dsp:txXfrm>
        <a:off x="4312260" y="2157503"/>
        <a:ext cx="1166123" cy="531519"/>
      </dsp:txXfrm>
    </dsp:sp>
    <dsp:sp modelId="{7AD42221-5BB9-472A-927F-5782E2F9DEB5}">
      <dsp:nvSpPr>
        <dsp:cNvPr id="0" name=""/>
        <dsp:cNvSpPr/>
      </dsp:nvSpPr>
      <dsp:spPr>
        <a:xfrm>
          <a:off x="4671451" y="1159592"/>
          <a:ext cx="1059784" cy="85662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95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6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990C-1A3E-4709-8A6E-645C4651D285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3B9DB4-8C15-4F17-937D-DE3419CC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686228"/>
            <a:ext cx="4038599" cy="1828371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 	</a:t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/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Project Idea Presentation   </a:t>
            </a:r>
            <a:br>
              <a:rPr lang="en-US" sz="4000" dirty="0" smtClean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572000"/>
            <a:ext cx="7010400" cy="1828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u="sng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Junior Design Course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Instructor :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Shaikh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Shawon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Arefin</a:t>
            </a:r>
            <a:r>
              <a:rPr lang="en-US" sz="3200" dirty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dobe Devanagari" pitchFamily="18" charset="0"/>
                <a:cs typeface="Adobe Devanagari" pitchFamily="18" charset="0"/>
              </a:rPr>
              <a:t>Shimon (SAS3)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895599"/>
            <a:ext cx="6166502" cy="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by Group-3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Mithi Shams                   	ID: 1211041042</a:t>
            </a:r>
          </a:p>
          <a:p>
            <a:pPr algn="ctr"/>
            <a:r>
              <a:rPr lang="en-US" sz="20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Ariful</a:t>
            </a:r>
            <a:r>
              <a:rPr lang="en-US" sz="20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Hasan </a:t>
            </a:r>
            <a:r>
              <a:rPr lang="en-US" sz="2000" b="1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Kawshiq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ID: 1510313042</a:t>
            </a:r>
          </a:p>
          <a:p>
            <a:pPr algn="ctr"/>
            <a:r>
              <a:rPr lang="en-US" sz="2000" b="1" dirty="0" err="1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Shafika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                  	ID: 1610239042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86529"/>
            <a:ext cx="3429000" cy="3279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1563"/>
            <a:ext cx="5943600" cy="1101877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</a:t>
            </a:r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</a:t>
            </a:r>
            <a:b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6600" b="1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         </a:t>
            </a:r>
            <a:r>
              <a:rPr lang="en-US" sz="54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“KHUJO”</a:t>
            </a:r>
            <a: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66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</a:t>
            </a:r>
            <a:endParaRPr lang="en-US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291" y="632548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Android Application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157172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381000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INTRODUCTION: </a:t>
            </a:r>
            <a:br>
              <a:rPr lang="en-US" sz="2800" u="sng" dirty="0" smtClean="0">
                <a:solidFill>
                  <a:schemeClr val="tx1"/>
                </a:solidFill>
              </a:rPr>
            </a:br>
            <a:r>
              <a:rPr lang="en-US" sz="2800" u="sng" dirty="0">
                <a:solidFill>
                  <a:schemeClr val="tx1"/>
                </a:solidFill>
              </a:rPr>
              <a:t/>
            </a:r>
            <a:br>
              <a:rPr lang="en-US" sz="2800" u="sng" dirty="0">
                <a:solidFill>
                  <a:schemeClr val="tx1"/>
                </a:solidFill>
              </a:rPr>
            </a:br>
            <a:r>
              <a:rPr lang="en-US" sz="2800" u="sng" dirty="0">
                <a:solidFill>
                  <a:schemeClr val="tx1"/>
                </a:solidFill>
              </a:rPr>
              <a:t> </a:t>
            </a:r>
            <a:r>
              <a:rPr lang="en-US" sz="2800" u="sng" dirty="0" smtClean="0">
                <a:solidFill>
                  <a:schemeClr val="tx1"/>
                </a:solidFill>
              </a:rPr>
              <a:t> 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2819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PURPOSE/GOAL: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less physical labor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Make People’s lives easier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39624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 android mobile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Giving the location of nearby shops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Why Do We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eed </a:t>
            </a:r>
            <a:r>
              <a:rPr lang="en-US" sz="2800" dirty="0" err="1">
                <a:solidFill>
                  <a:schemeClr val="tx1"/>
                </a:solidFill>
              </a:rPr>
              <a:t>K</a:t>
            </a:r>
            <a:r>
              <a:rPr lang="en-US" sz="2800" dirty="0" err="1" smtClean="0">
                <a:solidFill>
                  <a:schemeClr val="tx1"/>
                </a:solidFill>
              </a:rPr>
              <a:t>hujo</a:t>
            </a:r>
            <a:r>
              <a:rPr lang="en-US" sz="2800" dirty="0" smtClean="0">
                <a:solidFill>
                  <a:schemeClr val="tx1"/>
                </a:solidFill>
              </a:rPr>
              <a:t> 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Khujo</a:t>
            </a:r>
            <a:r>
              <a:rPr lang="en-US" b="1" dirty="0" smtClean="0"/>
              <a:t> </a:t>
            </a:r>
            <a:r>
              <a:rPr lang="en-US" b="1" dirty="0"/>
              <a:t>is a </a:t>
            </a:r>
            <a:r>
              <a:rPr lang="en-US" b="1" dirty="0" smtClean="0"/>
              <a:t>GPS-based mobile application</a:t>
            </a:r>
            <a:endParaRPr lang="en-US" b="1" dirty="0"/>
          </a:p>
          <a:p>
            <a:r>
              <a:rPr lang="en-US" b="1" dirty="0"/>
              <a:t>- To facilitate </a:t>
            </a:r>
            <a:r>
              <a:rPr lang="en-US" b="1" dirty="0" smtClean="0"/>
              <a:t>the user finding desired item within  nearby shops. </a:t>
            </a:r>
          </a:p>
          <a:p>
            <a:r>
              <a:rPr lang="en-US" b="1" dirty="0" smtClean="0"/>
              <a:t>Enable user to choose among list of shops and their direction 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- Enable </a:t>
            </a:r>
            <a:r>
              <a:rPr lang="en-US" b="1" dirty="0" smtClean="0"/>
              <a:t>user </a:t>
            </a:r>
            <a:r>
              <a:rPr lang="en-US" b="1" dirty="0"/>
              <a:t>to create </a:t>
            </a:r>
            <a:r>
              <a:rPr lang="en-US" b="1" dirty="0" smtClean="0"/>
              <a:t>list of items, events to remind later.</a:t>
            </a:r>
          </a:p>
          <a:p>
            <a:r>
              <a:rPr lang="en-US" b="1" dirty="0"/>
              <a:t>-User </a:t>
            </a:r>
            <a:r>
              <a:rPr lang="en-US" b="1" dirty="0" smtClean="0"/>
              <a:t>well- organized </a:t>
            </a:r>
            <a:r>
              <a:rPr lang="en-US" b="1" dirty="0"/>
              <a:t>everyday shopping list.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4224528" cy="3886200"/>
          </a:xfrm>
        </p:spPr>
        <p:txBody>
          <a:bodyPr/>
          <a:lstStyle/>
          <a:p>
            <a:r>
              <a:rPr lang="en-US" dirty="0" smtClean="0"/>
              <a:t>Google API</a:t>
            </a:r>
          </a:p>
          <a:p>
            <a:r>
              <a:rPr lang="en-US" dirty="0" smtClean="0"/>
              <a:t>GPS( Global Positioning System)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/>
              <a:t>ADB (Android Debug Bridge)</a:t>
            </a:r>
          </a:p>
          <a:p>
            <a:r>
              <a:rPr lang="en-US" dirty="0"/>
              <a:t>IntelliJ </a:t>
            </a:r>
            <a:r>
              <a:rPr lang="en-US" dirty="0" smtClean="0"/>
              <a:t>IDEA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TOOLS: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Features: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User Registration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Create list and Add items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View Search Result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Shop information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Directions to desired shop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Large shop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Within </a:t>
            </a:r>
            <a:r>
              <a:rPr lang="en-US" dirty="0" err="1" smtClean="0"/>
              <a:t>Bashundhara</a:t>
            </a:r>
            <a:r>
              <a:rPr lang="en-US" dirty="0" smtClean="0"/>
              <a:t> area (will gradually upgrade)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8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Release Plan/ Milestone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172885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8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762000"/>
            <a:ext cx="5029199" cy="28956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</TotalTime>
  <Words>174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Devanagari</vt:lpstr>
      <vt:lpstr>Aharoni</vt:lpstr>
      <vt:lpstr>Arial</vt:lpstr>
      <vt:lpstr>Trebuchet MS</vt:lpstr>
      <vt:lpstr>Wingdings</vt:lpstr>
      <vt:lpstr>Wingdings 3</vt:lpstr>
      <vt:lpstr>Facet</vt:lpstr>
      <vt:lpstr>    Project Idea Presentation    </vt:lpstr>
      <vt:lpstr>                    “KHUJO”                                                                                    </vt:lpstr>
      <vt:lpstr>INTRODUCTION:     </vt:lpstr>
      <vt:lpstr>Why Do We Need Khujo ?</vt:lpstr>
      <vt:lpstr>TOOLS:</vt:lpstr>
      <vt:lpstr>Features:</vt:lpstr>
      <vt:lpstr>Release Plan/ Milestone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 presentation</dc:title>
  <dc:creator>Dell</dc:creator>
  <cp:lastModifiedBy>shams0347 shams0347</cp:lastModifiedBy>
  <cp:revision>34</cp:revision>
  <dcterms:created xsi:type="dcterms:W3CDTF">2019-02-09T12:33:28Z</dcterms:created>
  <dcterms:modified xsi:type="dcterms:W3CDTF">2019-02-12T01:57:38Z</dcterms:modified>
</cp:coreProperties>
</file>