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4" r:id="rId9"/>
    <p:sldId id="26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C8990C-1A3E-4709-8A6E-645C4651D285}"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B9DB4-8C15-4F17-937D-DE3419CC10F2}" type="slidenum">
              <a:rPr lang="en-US" smtClean="0"/>
              <a:t>‹#›</a:t>
            </a:fld>
            <a:endParaRPr lang="en-US"/>
          </a:p>
        </p:txBody>
      </p:sp>
    </p:spTree>
    <p:extLst>
      <p:ext uri="{BB962C8B-B14F-4D97-AF65-F5344CB8AC3E}">
        <p14:creationId xmlns:p14="http://schemas.microsoft.com/office/powerpoint/2010/main" val="2966454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C8990C-1A3E-4709-8A6E-645C4651D285}"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B9DB4-8C15-4F17-937D-DE3419CC10F2}" type="slidenum">
              <a:rPr lang="en-US" smtClean="0"/>
              <a:t>‹#›</a:t>
            </a:fld>
            <a:endParaRPr lang="en-US"/>
          </a:p>
        </p:txBody>
      </p:sp>
    </p:spTree>
    <p:extLst>
      <p:ext uri="{BB962C8B-B14F-4D97-AF65-F5344CB8AC3E}">
        <p14:creationId xmlns:p14="http://schemas.microsoft.com/office/powerpoint/2010/main" val="985095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C8990C-1A3E-4709-8A6E-645C4651D285}"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B9DB4-8C15-4F17-937D-DE3419CC10F2}"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31958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C8990C-1A3E-4709-8A6E-645C4651D285}"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B9DB4-8C15-4F17-937D-DE3419CC10F2}" type="slidenum">
              <a:rPr lang="en-US" smtClean="0"/>
              <a:t>‹#›</a:t>
            </a:fld>
            <a:endParaRPr lang="en-US"/>
          </a:p>
        </p:txBody>
      </p:sp>
    </p:spTree>
    <p:extLst>
      <p:ext uri="{BB962C8B-B14F-4D97-AF65-F5344CB8AC3E}">
        <p14:creationId xmlns:p14="http://schemas.microsoft.com/office/powerpoint/2010/main" val="1882195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C8990C-1A3E-4709-8A6E-645C4651D285}"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B9DB4-8C15-4F17-937D-DE3419CC10F2}"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9681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C8990C-1A3E-4709-8A6E-645C4651D285}"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B9DB4-8C15-4F17-937D-DE3419CC10F2}" type="slidenum">
              <a:rPr lang="en-US" smtClean="0"/>
              <a:t>‹#›</a:t>
            </a:fld>
            <a:endParaRPr lang="en-US"/>
          </a:p>
        </p:txBody>
      </p:sp>
    </p:spTree>
    <p:extLst>
      <p:ext uri="{BB962C8B-B14F-4D97-AF65-F5344CB8AC3E}">
        <p14:creationId xmlns:p14="http://schemas.microsoft.com/office/powerpoint/2010/main" val="3148249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C8990C-1A3E-4709-8A6E-645C4651D285}"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B9DB4-8C15-4F17-937D-DE3419CC10F2}" type="slidenum">
              <a:rPr lang="en-US" smtClean="0"/>
              <a:t>‹#›</a:t>
            </a:fld>
            <a:endParaRPr lang="en-US"/>
          </a:p>
        </p:txBody>
      </p:sp>
    </p:spTree>
    <p:extLst>
      <p:ext uri="{BB962C8B-B14F-4D97-AF65-F5344CB8AC3E}">
        <p14:creationId xmlns:p14="http://schemas.microsoft.com/office/powerpoint/2010/main" val="13651971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C8990C-1A3E-4709-8A6E-645C4651D285}"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B9DB4-8C15-4F17-937D-DE3419CC10F2}" type="slidenum">
              <a:rPr lang="en-US" smtClean="0"/>
              <a:t>‹#›</a:t>
            </a:fld>
            <a:endParaRPr lang="en-US"/>
          </a:p>
        </p:txBody>
      </p:sp>
    </p:spTree>
    <p:extLst>
      <p:ext uri="{BB962C8B-B14F-4D97-AF65-F5344CB8AC3E}">
        <p14:creationId xmlns:p14="http://schemas.microsoft.com/office/powerpoint/2010/main" val="2139688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3456432" y="1545336"/>
            <a:ext cx="4224528"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8"/>
          <p:cNvSpPr>
            <a:spLocks noGrp="1"/>
          </p:cNvSpPr>
          <p:nvPr>
            <p:ph type="dt" sz="half" idx="14"/>
          </p:nvPr>
        </p:nvSpPr>
        <p:spPr/>
        <p:txBody>
          <a:bodyPr/>
          <a:lstStyle/>
          <a:p>
            <a:fld id="{02C8990C-1A3E-4709-8A6E-645C4651D285}" type="datetimeFigureOut">
              <a:rPr lang="en-US" smtClean="0"/>
              <a:t>2/11/2019</a:t>
            </a:fld>
            <a:endParaRPr lang="en-US"/>
          </a:p>
        </p:txBody>
      </p:sp>
      <p:sp>
        <p:nvSpPr>
          <p:cNvPr id="10" name="Slide Number Placeholder 9"/>
          <p:cNvSpPr>
            <a:spLocks noGrp="1"/>
          </p:cNvSpPr>
          <p:nvPr>
            <p:ph type="sldNum" sz="quarter" idx="15"/>
          </p:nvPr>
        </p:nvSpPr>
        <p:spPr/>
        <p:txBody>
          <a:bodyPr/>
          <a:lstStyle/>
          <a:p>
            <a:fld id="{803B9DB4-8C15-4F17-937D-DE3419CC10F2}" type="slidenum">
              <a:rPr lang="en-US" smtClean="0"/>
              <a:t>‹#›</a:t>
            </a:fld>
            <a:endParaRPr lang="en-US"/>
          </a:p>
        </p:txBody>
      </p:sp>
      <p:sp>
        <p:nvSpPr>
          <p:cNvPr id="11" name="Footer Placeholder 10"/>
          <p:cNvSpPr>
            <a:spLocks noGrp="1"/>
          </p:cNvSpPr>
          <p:nvPr>
            <p:ph type="ftr" sz="quarter" idx="16"/>
          </p:nvPr>
        </p:nvSpPr>
        <p:spPr/>
        <p:txBody>
          <a:bodyPr/>
          <a:lstStyle/>
          <a:p>
            <a:endParaRPr lang="en-US"/>
          </a:p>
        </p:txBody>
      </p:sp>
      <p:sp>
        <p:nvSpPr>
          <p:cNvPr id="12" name="Title 1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2108902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C8990C-1A3E-4709-8A6E-645C4651D285}"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B9DB4-8C15-4F17-937D-DE3419CC10F2}" type="slidenum">
              <a:rPr lang="en-US" smtClean="0"/>
              <a:t>‹#›</a:t>
            </a:fld>
            <a:endParaRPr lang="en-US"/>
          </a:p>
        </p:txBody>
      </p:sp>
    </p:spTree>
    <p:extLst>
      <p:ext uri="{BB962C8B-B14F-4D97-AF65-F5344CB8AC3E}">
        <p14:creationId xmlns:p14="http://schemas.microsoft.com/office/powerpoint/2010/main" val="2792608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C8990C-1A3E-4709-8A6E-645C4651D285}"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B9DB4-8C15-4F17-937D-DE3419CC10F2}" type="slidenum">
              <a:rPr lang="en-US" smtClean="0"/>
              <a:t>‹#›</a:t>
            </a:fld>
            <a:endParaRPr lang="en-US"/>
          </a:p>
        </p:txBody>
      </p:sp>
    </p:spTree>
    <p:extLst>
      <p:ext uri="{BB962C8B-B14F-4D97-AF65-F5344CB8AC3E}">
        <p14:creationId xmlns:p14="http://schemas.microsoft.com/office/powerpoint/2010/main" val="325355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C8990C-1A3E-4709-8A6E-645C4651D285}"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3B9DB4-8C15-4F17-937D-DE3419CC10F2}" type="slidenum">
              <a:rPr lang="en-US" smtClean="0"/>
              <a:t>‹#›</a:t>
            </a:fld>
            <a:endParaRPr lang="en-US"/>
          </a:p>
        </p:txBody>
      </p:sp>
    </p:spTree>
    <p:extLst>
      <p:ext uri="{BB962C8B-B14F-4D97-AF65-F5344CB8AC3E}">
        <p14:creationId xmlns:p14="http://schemas.microsoft.com/office/powerpoint/2010/main" val="1269945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C8990C-1A3E-4709-8A6E-645C4651D285}" type="datetimeFigureOut">
              <a:rPr lang="en-US" smtClean="0"/>
              <a:t>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3B9DB4-8C15-4F17-937D-DE3419CC10F2}" type="slidenum">
              <a:rPr lang="en-US" smtClean="0"/>
              <a:t>‹#›</a:t>
            </a:fld>
            <a:endParaRPr lang="en-US"/>
          </a:p>
        </p:txBody>
      </p:sp>
    </p:spTree>
    <p:extLst>
      <p:ext uri="{BB962C8B-B14F-4D97-AF65-F5344CB8AC3E}">
        <p14:creationId xmlns:p14="http://schemas.microsoft.com/office/powerpoint/2010/main" val="177926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C8990C-1A3E-4709-8A6E-645C4651D285}" type="datetimeFigureOut">
              <a:rPr lang="en-US" smtClean="0"/>
              <a:t>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3B9DB4-8C15-4F17-937D-DE3419CC10F2}" type="slidenum">
              <a:rPr lang="en-US" smtClean="0"/>
              <a:t>‹#›</a:t>
            </a:fld>
            <a:endParaRPr lang="en-US"/>
          </a:p>
        </p:txBody>
      </p:sp>
    </p:spTree>
    <p:extLst>
      <p:ext uri="{BB962C8B-B14F-4D97-AF65-F5344CB8AC3E}">
        <p14:creationId xmlns:p14="http://schemas.microsoft.com/office/powerpoint/2010/main" val="3008504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8990C-1A3E-4709-8A6E-645C4651D285}" type="datetimeFigureOut">
              <a:rPr lang="en-US" smtClean="0"/>
              <a:t>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3B9DB4-8C15-4F17-937D-DE3419CC10F2}" type="slidenum">
              <a:rPr lang="en-US" smtClean="0"/>
              <a:t>‹#›</a:t>
            </a:fld>
            <a:endParaRPr lang="en-US"/>
          </a:p>
        </p:txBody>
      </p:sp>
    </p:spTree>
    <p:extLst>
      <p:ext uri="{BB962C8B-B14F-4D97-AF65-F5344CB8AC3E}">
        <p14:creationId xmlns:p14="http://schemas.microsoft.com/office/powerpoint/2010/main" val="4043398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02C8990C-1A3E-4709-8A6E-645C4651D285}"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3B9DB4-8C15-4F17-937D-DE3419CC10F2}" type="slidenum">
              <a:rPr lang="en-US" smtClean="0"/>
              <a:t>‹#›</a:t>
            </a:fld>
            <a:endParaRPr lang="en-US"/>
          </a:p>
        </p:txBody>
      </p:sp>
    </p:spTree>
    <p:extLst>
      <p:ext uri="{BB962C8B-B14F-4D97-AF65-F5344CB8AC3E}">
        <p14:creationId xmlns:p14="http://schemas.microsoft.com/office/powerpoint/2010/main" val="426500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2C8990C-1A3E-4709-8A6E-645C4651D285}"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3B9DB4-8C15-4F17-937D-DE3419CC10F2}" type="slidenum">
              <a:rPr lang="en-US" smtClean="0"/>
              <a:t>‹#›</a:t>
            </a:fld>
            <a:endParaRPr lang="en-US"/>
          </a:p>
        </p:txBody>
      </p:sp>
    </p:spTree>
    <p:extLst>
      <p:ext uri="{BB962C8B-B14F-4D97-AF65-F5344CB8AC3E}">
        <p14:creationId xmlns:p14="http://schemas.microsoft.com/office/powerpoint/2010/main" val="3258875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C8990C-1A3E-4709-8A6E-645C4651D285}" type="datetimeFigureOut">
              <a:rPr lang="en-US" smtClean="0"/>
              <a:t>2/11/2019</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803B9DB4-8C15-4F17-937D-DE3419CC10F2}" type="slidenum">
              <a:rPr lang="en-US" smtClean="0"/>
              <a:t>‹#›</a:t>
            </a:fld>
            <a:endParaRPr lang="en-US"/>
          </a:p>
        </p:txBody>
      </p:sp>
    </p:spTree>
    <p:extLst>
      <p:ext uri="{BB962C8B-B14F-4D97-AF65-F5344CB8AC3E}">
        <p14:creationId xmlns:p14="http://schemas.microsoft.com/office/powerpoint/2010/main" val="25993604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1" y="686228"/>
            <a:ext cx="4038599" cy="1828371"/>
          </a:xfrm>
        </p:spPr>
        <p:txBody>
          <a:bodyPr/>
          <a:lstStyle/>
          <a:p>
            <a:r>
              <a:rPr lang="en-US" sz="4000" dirty="0" smtClean="0">
                <a:solidFill>
                  <a:schemeClr val="accent2"/>
                </a:solidFill>
              </a:rPr>
              <a:t> 	</a:t>
            </a:r>
            <a:br>
              <a:rPr lang="en-US" sz="4000" dirty="0" smtClean="0">
                <a:solidFill>
                  <a:schemeClr val="accent2"/>
                </a:solidFill>
              </a:rPr>
            </a:br>
            <a:r>
              <a:rPr lang="en-US" sz="4000" dirty="0">
                <a:solidFill>
                  <a:schemeClr val="accent2"/>
                </a:solidFill>
              </a:rPr>
              <a:t/>
            </a:r>
            <a:br>
              <a:rPr lang="en-US" sz="4000" dirty="0">
                <a:solidFill>
                  <a:schemeClr val="accent2"/>
                </a:solidFill>
              </a:rPr>
            </a:br>
            <a:r>
              <a:rPr lang="en-US" sz="4000" dirty="0" smtClean="0">
                <a:solidFill>
                  <a:schemeClr val="accent2"/>
                </a:solidFill>
              </a:rPr>
              <a:t>Project Idea Presentation   </a:t>
            </a:r>
            <a:br>
              <a:rPr lang="en-US" sz="4000" dirty="0" smtClean="0">
                <a:solidFill>
                  <a:schemeClr val="accent2"/>
                </a:solidFill>
              </a:rPr>
            </a:br>
            <a:endParaRPr lang="en-US" sz="4000" dirty="0">
              <a:solidFill>
                <a:schemeClr val="accent2"/>
              </a:solidFill>
            </a:endParaRPr>
          </a:p>
        </p:txBody>
      </p:sp>
      <p:sp>
        <p:nvSpPr>
          <p:cNvPr id="3" name="Subtitle 2"/>
          <p:cNvSpPr>
            <a:spLocks noGrp="1"/>
          </p:cNvSpPr>
          <p:nvPr>
            <p:ph type="subTitle" idx="1"/>
          </p:nvPr>
        </p:nvSpPr>
        <p:spPr>
          <a:xfrm>
            <a:off x="1676400" y="4572000"/>
            <a:ext cx="7010400" cy="1828800"/>
          </a:xfrm>
        </p:spPr>
        <p:txBody>
          <a:bodyPr>
            <a:noAutofit/>
          </a:bodyPr>
          <a:lstStyle/>
          <a:p>
            <a:r>
              <a:rPr lang="en-US" sz="3200" dirty="0" smtClean="0">
                <a:solidFill>
                  <a:srgbClr val="002060"/>
                </a:solidFill>
                <a:latin typeface="Adobe Devanagari" pitchFamily="18" charset="0"/>
                <a:cs typeface="Adobe Devanagari" pitchFamily="18" charset="0"/>
              </a:rPr>
              <a:t> </a:t>
            </a:r>
          </a:p>
          <a:p>
            <a:r>
              <a:rPr lang="en-US" sz="3200" dirty="0" smtClean="0">
                <a:solidFill>
                  <a:srgbClr val="002060"/>
                </a:solidFill>
                <a:latin typeface="Adobe Devanagari" pitchFamily="18" charset="0"/>
                <a:cs typeface="Adobe Devanagari" pitchFamily="18" charset="0"/>
              </a:rPr>
              <a:t> </a:t>
            </a:r>
            <a:r>
              <a:rPr lang="en-US" sz="3200" u="sng" dirty="0" smtClean="0">
                <a:solidFill>
                  <a:srgbClr val="002060"/>
                </a:solidFill>
                <a:latin typeface="Adobe Devanagari" pitchFamily="18" charset="0"/>
                <a:cs typeface="Adobe Devanagari" pitchFamily="18" charset="0"/>
              </a:rPr>
              <a:t>Junior Design Course</a:t>
            </a:r>
            <a:r>
              <a:rPr lang="en-US" sz="3200" dirty="0" smtClean="0">
                <a:solidFill>
                  <a:srgbClr val="002060"/>
                </a:solidFill>
                <a:latin typeface="Adobe Devanagari" pitchFamily="18" charset="0"/>
                <a:cs typeface="Adobe Devanagari" pitchFamily="18" charset="0"/>
              </a:rPr>
              <a:t> </a:t>
            </a:r>
          </a:p>
          <a:p>
            <a:r>
              <a:rPr lang="en-US" sz="3200" dirty="0" smtClean="0">
                <a:solidFill>
                  <a:srgbClr val="002060"/>
                </a:solidFill>
                <a:latin typeface="Adobe Devanagari" pitchFamily="18" charset="0"/>
                <a:cs typeface="Adobe Devanagari" pitchFamily="18" charset="0"/>
              </a:rPr>
              <a:t>Instructor : </a:t>
            </a:r>
            <a:r>
              <a:rPr lang="en-US" sz="3200" dirty="0" err="1" smtClean="0">
                <a:solidFill>
                  <a:srgbClr val="002060"/>
                </a:solidFill>
                <a:latin typeface="Adobe Devanagari" pitchFamily="18" charset="0"/>
                <a:cs typeface="Adobe Devanagari" pitchFamily="18" charset="0"/>
              </a:rPr>
              <a:t>Shaikh</a:t>
            </a:r>
            <a:r>
              <a:rPr lang="en-US" sz="3200" dirty="0" smtClean="0">
                <a:solidFill>
                  <a:srgbClr val="002060"/>
                </a:solidFill>
                <a:latin typeface="Adobe Devanagari" pitchFamily="18" charset="0"/>
                <a:cs typeface="Adobe Devanagari" pitchFamily="18" charset="0"/>
              </a:rPr>
              <a:t> </a:t>
            </a:r>
            <a:r>
              <a:rPr lang="en-US" sz="3200" dirty="0" err="1" smtClean="0">
                <a:solidFill>
                  <a:srgbClr val="002060"/>
                </a:solidFill>
                <a:latin typeface="Adobe Devanagari" pitchFamily="18" charset="0"/>
                <a:cs typeface="Adobe Devanagari" pitchFamily="18" charset="0"/>
              </a:rPr>
              <a:t>Shawon</a:t>
            </a:r>
            <a:r>
              <a:rPr lang="en-US" sz="3200" dirty="0" smtClean="0">
                <a:solidFill>
                  <a:srgbClr val="002060"/>
                </a:solidFill>
                <a:latin typeface="Adobe Devanagari" pitchFamily="18" charset="0"/>
                <a:cs typeface="Adobe Devanagari" pitchFamily="18" charset="0"/>
              </a:rPr>
              <a:t> </a:t>
            </a:r>
            <a:r>
              <a:rPr lang="en-US" sz="3200" dirty="0" err="1" smtClean="0">
                <a:solidFill>
                  <a:srgbClr val="002060"/>
                </a:solidFill>
                <a:latin typeface="Adobe Devanagari" pitchFamily="18" charset="0"/>
                <a:cs typeface="Adobe Devanagari" pitchFamily="18" charset="0"/>
              </a:rPr>
              <a:t>Arefin</a:t>
            </a:r>
            <a:r>
              <a:rPr lang="en-US" sz="3200" dirty="0">
                <a:solidFill>
                  <a:srgbClr val="002060"/>
                </a:solidFill>
                <a:latin typeface="Adobe Devanagari" pitchFamily="18" charset="0"/>
                <a:cs typeface="Adobe Devanagari" pitchFamily="18" charset="0"/>
              </a:rPr>
              <a:t> </a:t>
            </a:r>
            <a:r>
              <a:rPr lang="en-US" sz="3200" dirty="0" smtClean="0">
                <a:solidFill>
                  <a:srgbClr val="002060"/>
                </a:solidFill>
                <a:latin typeface="Adobe Devanagari" pitchFamily="18" charset="0"/>
                <a:cs typeface="Adobe Devanagari" pitchFamily="18" charset="0"/>
              </a:rPr>
              <a:t>Shimon (SAS3) </a:t>
            </a:r>
          </a:p>
          <a:p>
            <a:endParaRPr lang="en-US" sz="2800" dirty="0">
              <a:solidFill>
                <a:srgbClr val="002060"/>
              </a:solidFill>
            </a:endParaRPr>
          </a:p>
        </p:txBody>
      </p:sp>
      <p:sp>
        <p:nvSpPr>
          <p:cNvPr id="4" name="TextBox 3"/>
          <p:cNvSpPr txBox="1"/>
          <p:nvPr/>
        </p:nvSpPr>
        <p:spPr>
          <a:xfrm>
            <a:off x="1676400" y="2895600"/>
            <a:ext cx="6166502" cy="1295400"/>
          </a:xfrm>
          <a:prstGeom prst="rect">
            <a:avLst/>
          </a:prstGeom>
          <a:noFill/>
        </p:spPr>
        <p:txBody>
          <a:bodyPr wrap="square" rtlCol="0">
            <a:spAutoFit/>
          </a:bodyPr>
          <a:lstStyle/>
          <a:p>
            <a:r>
              <a:rPr lang="en-US" dirty="0" smtClean="0">
                <a:latin typeface="+mj-lt"/>
              </a:rPr>
              <a:t>     </a:t>
            </a:r>
            <a:r>
              <a:rPr lang="en-US" dirty="0" smtClean="0">
                <a:latin typeface="Arial" panose="020B0604020202020204" pitchFamily="34" charset="0"/>
                <a:cs typeface="Arial" panose="020B0604020202020204" pitchFamily="34" charset="0"/>
              </a:rPr>
              <a:t>           </a:t>
            </a:r>
            <a:r>
              <a:rPr lang="en-US" dirty="0" smtClean="0">
                <a:solidFill>
                  <a:schemeClr val="tx2">
                    <a:lumMod val="25000"/>
                  </a:schemeClr>
                </a:solidFill>
                <a:latin typeface="Arial" panose="020B0604020202020204" pitchFamily="34" charset="0"/>
                <a:cs typeface="Arial" panose="020B0604020202020204" pitchFamily="34" charset="0"/>
              </a:rPr>
              <a:t>Presenting by Group-3</a:t>
            </a:r>
          </a:p>
          <a:p>
            <a:r>
              <a:rPr lang="en-US" dirty="0" smtClean="0">
                <a:solidFill>
                  <a:schemeClr val="tx2">
                    <a:lumMod val="25000"/>
                  </a:schemeClr>
                </a:solidFill>
                <a:latin typeface="Arial" panose="020B0604020202020204" pitchFamily="34" charset="0"/>
                <a:cs typeface="Arial" panose="020B0604020202020204" pitchFamily="34" charset="0"/>
              </a:rPr>
              <a:t> </a:t>
            </a:r>
            <a:r>
              <a:rPr lang="en-US" sz="2000" dirty="0" smtClean="0">
                <a:solidFill>
                  <a:schemeClr val="tx2">
                    <a:lumMod val="25000"/>
                  </a:schemeClr>
                </a:solidFill>
                <a:latin typeface="Arial" panose="020B0604020202020204" pitchFamily="34" charset="0"/>
                <a:cs typeface="Arial" panose="020B0604020202020204" pitchFamily="34" charset="0"/>
              </a:rPr>
              <a:t>Mithi Shams                   ID: 1211041042</a:t>
            </a:r>
          </a:p>
          <a:p>
            <a:r>
              <a:rPr lang="en-US" sz="2000" dirty="0" err="1">
                <a:solidFill>
                  <a:schemeClr val="tx2">
                    <a:lumMod val="25000"/>
                  </a:schemeClr>
                </a:solidFill>
                <a:latin typeface="Arial" panose="020B0604020202020204" pitchFamily="34" charset="0"/>
                <a:cs typeface="Arial" panose="020B0604020202020204" pitchFamily="34" charset="0"/>
              </a:rPr>
              <a:t>Ariful</a:t>
            </a:r>
            <a:r>
              <a:rPr lang="en-US" sz="2000" dirty="0">
                <a:solidFill>
                  <a:schemeClr val="tx2">
                    <a:lumMod val="25000"/>
                  </a:schemeClr>
                </a:solidFill>
                <a:latin typeface="Arial" panose="020B0604020202020204" pitchFamily="34" charset="0"/>
                <a:cs typeface="Arial" panose="020B0604020202020204" pitchFamily="34" charset="0"/>
              </a:rPr>
              <a:t> Hasan </a:t>
            </a:r>
            <a:r>
              <a:rPr lang="en-US" sz="2000" dirty="0" err="1" smtClean="0">
                <a:solidFill>
                  <a:schemeClr val="tx2">
                    <a:lumMod val="25000"/>
                  </a:schemeClr>
                </a:solidFill>
                <a:latin typeface="Arial" panose="020B0604020202020204" pitchFamily="34" charset="0"/>
                <a:cs typeface="Arial" panose="020B0604020202020204" pitchFamily="34" charset="0"/>
              </a:rPr>
              <a:t>Kawshiq</a:t>
            </a:r>
            <a:r>
              <a:rPr lang="en-US" sz="2000" dirty="0" smtClean="0">
                <a:solidFill>
                  <a:schemeClr val="tx2">
                    <a:lumMod val="25000"/>
                  </a:schemeClr>
                </a:solidFill>
                <a:latin typeface="Arial" panose="020B0604020202020204" pitchFamily="34" charset="0"/>
                <a:cs typeface="Arial" panose="020B0604020202020204" pitchFamily="34" charset="0"/>
              </a:rPr>
              <a:t>      ID: 1510313042</a:t>
            </a:r>
          </a:p>
          <a:p>
            <a:r>
              <a:rPr lang="en-US" sz="2000" dirty="0" err="1" smtClean="0">
                <a:solidFill>
                  <a:schemeClr val="tx2">
                    <a:lumMod val="25000"/>
                  </a:schemeClr>
                </a:solidFill>
                <a:latin typeface="Arial" panose="020B0604020202020204" pitchFamily="34" charset="0"/>
                <a:cs typeface="Arial" panose="020B0604020202020204" pitchFamily="34" charset="0"/>
              </a:rPr>
              <a:t>Shafika</a:t>
            </a:r>
            <a:r>
              <a:rPr lang="en-US" sz="2000" dirty="0" smtClean="0">
                <a:solidFill>
                  <a:schemeClr val="tx2">
                    <a:lumMod val="25000"/>
                  </a:schemeClr>
                </a:solidFill>
                <a:latin typeface="Arial" panose="020B0604020202020204" pitchFamily="34" charset="0"/>
                <a:cs typeface="Arial" panose="020B0604020202020204" pitchFamily="34" charset="0"/>
              </a:rPr>
              <a:t> Islam                  ID: 1610239042</a:t>
            </a:r>
            <a:endParaRPr lang="en-US" sz="2000" dirty="0">
              <a:solidFill>
                <a:schemeClr val="tx2">
                  <a:lumMod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1840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1143000"/>
            <a:ext cx="3429000" cy="3279033"/>
          </a:xfrm>
          <a:prstGeom prst="rect">
            <a:avLst/>
          </a:prstGeom>
          <a:ln>
            <a:noFill/>
          </a:ln>
          <a:effectLst>
            <a:softEdge rad="112500"/>
          </a:effectLst>
        </p:spPr>
      </p:pic>
      <p:sp>
        <p:nvSpPr>
          <p:cNvPr id="3" name="Title 2"/>
          <p:cNvSpPr>
            <a:spLocks noGrp="1"/>
          </p:cNvSpPr>
          <p:nvPr>
            <p:ph type="title"/>
          </p:nvPr>
        </p:nvSpPr>
        <p:spPr>
          <a:xfrm>
            <a:off x="0" y="41564"/>
            <a:ext cx="8458200" cy="1330036"/>
          </a:xfrm>
        </p:spPr>
        <p:txBody>
          <a:bodyPr>
            <a:noAutofit/>
          </a:bodyPr>
          <a:lstStyle/>
          <a:p>
            <a:r>
              <a:rPr lang="en-US" sz="6600" b="1" dirty="0" smtClean="0">
                <a:solidFill>
                  <a:srgbClr val="0070C0"/>
                </a:solidFill>
                <a:latin typeface="Aharoni" pitchFamily="2" charset="-79"/>
                <a:cs typeface="Aharoni" pitchFamily="2" charset="-79"/>
              </a:rPr>
              <a:t>Shop Finder</a:t>
            </a:r>
            <a:br>
              <a:rPr lang="en-US" sz="6600" b="1" dirty="0" smtClean="0">
                <a:solidFill>
                  <a:srgbClr val="0070C0"/>
                </a:solidFill>
                <a:latin typeface="Aharoni" pitchFamily="2" charset="-79"/>
                <a:cs typeface="Aharoni" pitchFamily="2" charset="-79"/>
              </a:rPr>
            </a:br>
            <a:r>
              <a:rPr lang="en-US" sz="1400" b="1" dirty="0" smtClean="0">
                <a:solidFill>
                  <a:srgbClr val="0070C0"/>
                </a:solidFill>
                <a:latin typeface="Arial" pitchFamily="34" charset="0"/>
                <a:cs typeface="Arial" pitchFamily="34" charset="0"/>
              </a:rPr>
              <a:t>                                                                              For A better shopping experience </a:t>
            </a:r>
            <a:endParaRPr lang="en-US" sz="1400" b="1" dirty="0">
              <a:solidFill>
                <a:srgbClr val="0070C0"/>
              </a:solidFill>
              <a:latin typeface="Arial" pitchFamily="34" charset="0"/>
              <a:cs typeface="Arial" pitchFamily="34" charset="0"/>
            </a:endParaRPr>
          </a:p>
        </p:txBody>
      </p:sp>
      <p:sp>
        <p:nvSpPr>
          <p:cNvPr id="7" name="TextBox 6"/>
          <p:cNvSpPr txBox="1"/>
          <p:nvPr/>
        </p:nvSpPr>
        <p:spPr>
          <a:xfrm>
            <a:off x="5306291" y="6325482"/>
            <a:ext cx="3810000" cy="523220"/>
          </a:xfrm>
          <a:prstGeom prst="rect">
            <a:avLst/>
          </a:prstGeom>
          <a:noFill/>
        </p:spPr>
        <p:txBody>
          <a:bodyPr wrap="square" rtlCol="0">
            <a:spAutoFit/>
          </a:bodyPr>
          <a:lstStyle/>
          <a:p>
            <a:r>
              <a:rPr lang="en-US" sz="2800" dirty="0" smtClean="0">
                <a:solidFill>
                  <a:schemeClr val="accent1">
                    <a:lumMod val="60000"/>
                    <a:lumOff val="40000"/>
                  </a:schemeClr>
                </a:solidFill>
              </a:rPr>
              <a:t>An Android Application</a:t>
            </a:r>
            <a:endParaRPr lang="en-US" sz="2800" dirty="0">
              <a:solidFill>
                <a:schemeClr val="accent1">
                  <a:lumMod val="60000"/>
                  <a:lumOff val="40000"/>
                </a:schemeClr>
              </a:solidFill>
            </a:endParaRPr>
          </a:p>
        </p:txBody>
      </p:sp>
    </p:spTree>
    <p:extLst>
      <p:ext uri="{BB962C8B-B14F-4D97-AF65-F5344CB8AC3E}">
        <p14:creationId xmlns:p14="http://schemas.microsoft.com/office/powerpoint/2010/main" val="1313581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smtClean="0">
                <a:solidFill>
                  <a:schemeClr val="tx1"/>
                </a:solidFill>
              </a:rPr>
              <a:t>INTRODUCTION:</a:t>
            </a:r>
            <a:br>
              <a:rPr lang="en-US" sz="2800" b="1" dirty="0" smtClean="0">
                <a:solidFill>
                  <a:schemeClr val="tx1"/>
                </a:solidFill>
              </a:rPr>
            </a:br>
            <a:r>
              <a:rPr lang="en-US" sz="2800" b="1" dirty="0">
                <a:solidFill>
                  <a:schemeClr val="tx1"/>
                </a:solidFill>
              </a:rPr>
              <a:t/>
            </a:r>
            <a:br>
              <a:rPr lang="en-US" sz="2800" b="1" dirty="0">
                <a:solidFill>
                  <a:schemeClr val="tx1"/>
                </a:solidFill>
              </a:rPr>
            </a:br>
            <a:r>
              <a:rPr lang="en-US" sz="2800" b="1" dirty="0">
                <a:solidFill>
                  <a:schemeClr val="tx1"/>
                </a:solidFill>
              </a:rPr>
              <a:t> </a:t>
            </a:r>
            <a:r>
              <a:rPr lang="en-US" sz="2800" b="1" dirty="0" smtClean="0">
                <a:solidFill>
                  <a:schemeClr val="tx1"/>
                </a:solidFill>
              </a:rPr>
              <a:t> PUPOSE/GOAL:</a:t>
            </a:r>
            <a:endParaRPr lang="en-US" sz="2800" b="1" dirty="0">
              <a:solidFill>
                <a:schemeClr val="tx1"/>
              </a:solidFill>
            </a:endParaRPr>
          </a:p>
        </p:txBody>
      </p:sp>
    </p:spTree>
    <p:extLst>
      <p:ext uri="{BB962C8B-B14F-4D97-AF65-F5344CB8AC3E}">
        <p14:creationId xmlns:p14="http://schemas.microsoft.com/office/powerpoint/2010/main" val="2624116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62000"/>
          </a:xfrm>
        </p:spPr>
        <p:txBody>
          <a:bodyPr>
            <a:normAutofit/>
          </a:bodyPr>
          <a:lstStyle/>
          <a:p>
            <a:r>
              <a:rPr lang="en-US" sz="2800" b="1" dirty="0" smtClean="0">
                <a:solidFill>
                  <a:schemeClr val="tx1"/>
                </a:solidFill>
              </a:rPr>
              <a:t>SCOPE:</a:t>
            </a:r>
            <a:endParaRPr lang="en-US" sz="2800" b="1" dirty="0">
              <a:solidFill>
                <a:schemeClr val="tx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71025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28600" y="1524000"/>
            <a:ext cx="3124200" cy="1755217"/>
          </a:xfrm>
          <a:prstGeom prst="rect">
            <a:avLst/>
          </a:prstGeom>
          <a:ln>
            <a:noFill/>
          </a:ln>
          <a:effectLst>
            <a:outerShdw blurRad="292100" dist="139700" dir="2700000" algn="tl" rotWithShape="0">
              <a:srgbClr val="333333">
                <a:alpha val="65000"/>
              </a:srgbClr>
            </a:outerShdw>
          </a:effectLst>
        </p:spPr>
      </p:pic>
      <p:sp>
        <p:nvSpPr>
          <p:cNvPr id="3" name="Title 2"/>
          <p:cNvSpPr>
            <a:spLocks noGrp="1"/>
          </p:cNvSpPr>
          <p:nvPr>
            <p:ph type="title"/>
          </p:nvPr>
        </p:nvSpPr>
        <p:spPr>
          <a:xfrm>
            <a:off x="609599" y="609600"/>
            <a:ext cx="6347713" cy="685800"/>
          </a:xfrm>
        </p:spPr>
        <p:txBody>
          <a:bodyPr>
            <a:normAutofit/>
          </a:bodyPr>
          <a:lstStyle/>
          <a:p>
            <a:r>
              <a:rPr lang="en-US" sz="2800" b="1" dirty="0" smtClean="0">
                <a:solidFill>
                  <a:schemeClr val="tx1"/>
                </a:solidFill>
              </a:rPr>
              <a:t>TOOLS:</a:t>
            </a:r>
            <a:endParaRPr lang="en-US" sz="2800" b="1" dirty="0">
              <a:solidFill>
                <a:schemeClr val="tx1"/>
              </a:solidFill>
            </a:endParaRPr>
          </a:p>
        </p:txBody>
      </p:sp>
    </p:spTree>
    <p:extLst>
      <p:ext uri="{BB962C8B-B14F-4D97-AF65-F5344CB8AC3E}">
        <p14:creationId xmlns:p14="http://schemas.microsoft.com/office/powerpoint/2010/main" val="934168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248401" cy="838200"/>
          </a:xfrm>
        </p:spPr>
        <p:txBody>
          <a:bodyPr>
            <a:normAutofit/>
          </a:bodyPr>
          <a:lstStyle/>
          <a:p>
            <a:r>
              <a:rPr lang="en-US" sz="2800" b="1" dirty="0" smtClean="0">
                <a:solidFill>
                  <a:schemeClr val="tx1"/>
                </a:solidFill>
              </a:rPr>
              <a:t>Features:</a:t>
            </a:r>
            <a:endParaRPr lang="en-US" sz="2800" b="1" dirty="0">
              <a:solidFill>
                <a:schemeClr val="tx1"/>
              </a:solidFill>
            </a:endParaRPr>
          </a:p>
        </p:txBody>
      </p:sp>
      <p:sp>
        <p:nvSpPr>
          <p:cNvPr id="3" name="Content Placeholder 2"/>
          <p:cNvSpPr>
            <a:spLocks noGrp="1"/>
          </p:cNvSpPr>
          <p:nvPr>
            <p:ph idx="1"/>
          </p:nvPr>
        </p:nvSpPr>
        <p:spPr>
          <a:xfrm>
            <a:off x="685800" y="1295400"/>
            <a:ext cx="6347714" cy="5334000"/>
          </a:xfrm>
        </p:spPr>
        <p:txBody>
          <a:bodyPr/>
          <a:lstStyle/>
          <a:p>
            <a:pPr marL="0" indent="0">
              <a:buNone/>
            </a:pPr>
            <a:endParaRPr lang="en-US" sz="2400" b="1" dirty="0" smtClean="0"/>
          </a:p>
          <a:p>
            <a:pPr>
              <a:buFont typeface="Wingdings" pitchFamily="2" charset="2"/>
              <a:buChar char="q"/>
            </a:pPr>
            <a:r>
              <a:rPr lang="en-US" sz="2400" dirty="0">
                <a:solidFill>
                  <a:schemeClr val="accent2">
                    <a:lumMod val="50000"/>
                  </a:schemeClr>
                </a:solidFill>
              </a:rPr>
              <a:t>Register or Log </a:t>
            </a:r>
            <a:r>
              <a:rPr lang="en-US" sz="2400" dirty="0" smtClean="0">
                <a:solidFill>
                  <a:schemeClr val="accent2">
                    <a:lumMod val="50000"/>
                  </a:schemeClr>
                </a:solidFill>
              </a:rPr>
              <a:t>In </a:t>
            </a:r>
            <a:r>
              <a:rPr lang="en-US" sz="2400" dirty="0" smtClean="0">
                <a:solidFill>
                  <a:schemeClr val="accent2">
                    <a:lumMod val="50000"/>
                  </a:schemeClr>
                </a:solidFill>
              </a:rPr>
              <a:t>Button (both Admin and User interface) </a:t>
            </a:r>
            <a:endParaRPr lang="en-US" sz="2400" dirty="0" smtClean="0">
              <a:solidFill>
                <a:schemeClr val="accent2">
                  <a:lumMod val="50000"/>
                </a:schemeClr>
              </a:solidFill>
            </a:endParaRPr>
          </a:p>
          <a:p>
            <a:pPr>
              <a:buFont typeface="Wingdings" pitchFamily="2" charset="2"/>
              <a:buChar char="q"/>
            </a:pPr>
            <a:r>
              <a:rPr lang="en-US" sz="2400" dirty="0">
                <a:solidFill>
                  <a:schemeClr val="accent2">
                    <a:lumMod val="50000"/>
                  </a:schemeClr>
                </a:solidFill>
              </a:rPr>
              <a:t>Create </a:t>
            </a:r>
            <a:r>
              <a:rPr lang="en-US" sz="2400" dirty="0" smtClean="0">
                <a:solidFill>
                  <a:schemeClr val="accent2">
                    <a:lumMod val="50000"/>
                  </a:schemeClr>
                </a:solidFill>
              </a:rPr>
              <a:t>List Button</a:t>
            </a:r>
          </a:p>
          <a:p>
            <a:pPr>
              <a:buFont typeface="Wingdings" pitchFamily="2" charset="2"/>
              <a:buChar char="q"/>
            </a:pPr>
            <a:r>
              <a:rPr lang="en-US" sz="2400" dirty="0" smtClean="0">
                <a:solidFill>
                  <a:schemeClr val="accent2">
                    <a:lumMod val="50000"/>
                  </a:schemeClr>
                </a:solidFill>
              </a:rPr>
              <a:t>List of items  and shops</a:t>
            </a:r>
          </a:p>
          <a:p>
            <a:pPr>
              <a:buFont typeface="Wingdings" pitchFamily="2" charset="2"/>
              <a:buChar char="q"/>
            </a:pPr>
            <a:r>
              <a:rPr lang="en-US" sz="2400" dirty="0" smtClean="0">
                <a:solidFill>
                  <a:schemeClr val="accent2">
                    <a:lumMod val="50000"/>
                  </a:schemeClr>
                </a:solidFill>
              </a:rPr>
              <a:t>Home screen</a:t>
            </a:r>
          </a:p>
          <a:p>
            <a:pPr>
              <a:buFont typeface="Wingdings" pitchFamily="2" charset="2"/>
              <a:buChar char="q"/>
            </a:pPr>
            <a:r>
              <a:rPr lang="en-US" sz="2400" dirty="0" smtClean="0">
                <a:solidFill>
                  <a:schemeClr val="accent2">
                    <a:lumMod val="50000"/>
                  </a:schemeClr>
                </a:solidFill>
              </a:rPr>
              <a:t>Shop details (database) </a:t>
            </a:r>
          </a:p>
          <a:p>
            <a:pPr>
              <a:buFont typeface="Wingdings" pitchFamily="2" charset="2"/>
              <a:buChar char="q"/>
            </a:pPr>
            <a:r>
              <a:rPr lang="en-US" sz="2400" dirty="0" smtClean="0">
                <a:solidFill>
                  <a:schemeClr val="accent2">
                    <a:lumMod val="50000"/>
                  </a:schemeClr>
                </a:solidFill>
              </a:rPr>
              <a:t>Map view </a:t>
            </a:r>
          </a:p>
          <a:p>
            <a:pPr>
              <a:buFont typeface="Wingdings" pitchFamily="2" charset="2"/>
              <a:buChar char="q"/>
            </a:pPr>
            <a:endParaRPr lang="en-US" sz="2400" dirty="0" smtClean="0"/>
          </a:p>
          <a:p>
            <a:pPr>
              <a:buFont typeface="Wingdings" pitchFamily="2" charset="2"/>
              <a:buChar char="q"/>
            </a:pPr>
            <a:endParaRPr lang="en-US" sz="2400" dirty="0" smtClean="0"/>
          </a:p>
          <a:p>
            <a:pPr>
              <a:buFont typeface="Wingdings" pitchFamily="2" charset="2"/>
              <a:buChar char="§"/>
            </a:pPr>
            <a:endParaRPr lang="en-US" sz="2400" dirty="0" smtClean="0"/>
          </a:p>
          <a:p>
            <a:pPr>
              <a:buFont typeface="Wingdings" pitchFamily="2" charset="2"/>
              <a:buChar char="§"/>
            </a:pPr>
            <a:endParaRPr lang="en-US" sz="2400" dirty="0" smtClean="0"/>
          </a:p>
        </p:txBody>
      </p:sp>
    </p:spTree>
    <p:extLst>
      <p:ext uri="{BB962C8B-B14F-4D97-AF65-F5344CB8AC3E}">
        <p14:creationId xmlns:p14="http://schemas.microsoft.com/office/powerpoint/2010/main" val="1334868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8077201" cy="3048000"/>
          </a:xfrm>
        </p:spPr>
        <p:txBody>
          <a:bodyPr>
            <a:noAutofit/>
          </a:bodyPr>
          <a:lstStyle/>
          <a:p>
            <a:r>
              <a:rPr lang="en-US" sz="2800" b="1" dirty="0" smtClean="0">
                <a:solidFill>
                  <a:schemeClr val="tx1"/>
                </a:solidFill>
              </a:rPr>
              <a:t>Release Plan: </a:t>
            </a:r>
            <a:r>
              <a:rPr lang="en-US" sz="2800" dirty="0" smtClean="0">
                <a:solidFill>
                  <a:schemeClr val="accent2">
                    <a:lumMod val="50000"/>
                  </a:schemeClr>
                </a:solidFill>
              </a:rPr>
              <a:t>Our </a:t>
            </a:r>
            <a:r>
              <a:rPr lang="en-US" sz="2800" dirty="0">
                <a:solidFill>
                  <a:schemeClr val="accent2">
                    <a:lumMod val="50000"/>
                  </a:schemeClr>
                </a:solidFill>
              </a:rPr>
              <a:t>system can search for any item that is listed by the </a:t>
            </a:r>
            <a:r>
              <a:rPr lang="en-US" sz="2800" dirty="0" smtClean="0">
                <a:solidFill>
                  <a:schemeClr val="accent2">
                    <a:lumMod val="50000"/>
                  </a:schemeClr>
                </a:solidFill>
              </a:rPr>
              <a:t>user. It </a:t>
            </a:r>
            <a:r>
              <a:rPr lang="en-US" sz="2800" dirty="0">
                <a:solidFill>
                  <a:schemeClr val="accent2">
                    <a:lumMod val="50000"/>
                  </a:schemeClr>
                </a:solidFill>
              </a:rPr>
              <a:t>provides the user with the name of the shops and on clicking on any of the </a:t>
            </a:r>
            <a:r>
              <a:rPr lang="en-US" sz="2800" dirty="0" smtClean="0">
                <a:solidFill>
                  <a:schemeClr val="accent2">
                    <a:lumMod val="50000"/>
                  </a:schemeClr>
                </a:solidFill>
              </a:rPr>
              <a:t>shop, user </a:t>
            </a:r>
            <a:r>
              <a:rPr lang="en-US" sz="2800" dirty="0">
                <a:solidFill>
                  <a:schemeClr val="accent2">
                    <a:lumMod val="50000"/>
                  </a:schemeClr>
                </a:solidFill>
              </a:rPr>
              <a:t>is directly directed to the map. From </a:t>
            </a:r>
            <a:r>
              <a:rPr lang="en-US" sz="2800" dirty="0" smtClean="0">
                <a:solidFill>
                  <a:schemeClr val="accent2">
                    <a:lumMod val="50000"/>
                  </a:schemeClr>
                </a:solidFill>
              </a:rPr>
              <a:t>this user </a:t>
            </a:r>
            <a:r>
              <a:rPr lang="en-US" sz="2800" dirty="0">
                <a:solidFill>
                  <a:schemeClr val="accent2">
                    <a:lumMod val="50000"/>
                  </a:schemeClr>
                </a:solidFill>
              </a:rPr>
              <a:t>gets a </a:t>
            </a:r>
            <a:r>
              <a:rPr lang="en-US" sz="2800" dirty="0" smtClean="0">
                <a:solidFill>
                  <a:schemeClr val="accent2">
                    <a:lumMod val="50000"/>
                  </a:schemeClr>
                </a:solidFill>
              </a:rPr>
              <a:t>clear direction of the chosen shop</a:t>
            </a:r>
            <a:r>
              <a:rPr lang="en-US" sz="2800" dirty="0" smtClean="0">
                <a:solidFill>
                  <a:schemeClr val="accent2">
                    <a:lumMod val="50000"/>
                  </a:schemeClr>
                </a:solidFill>
              </a:rPr>
              <a:t>. Also our 3 main release plans are - </a:t>
            </a:r>
            <a:br>
              <a:rPr lang="en-US" sz="2800" dirty="0" smtClean="0">
                <a:solidFill>
                  <a:schemeClr val="accent2">
                    <a:lumMod val="50000"/>
                  </a:schemeClr>
                </a:solidFill>
              </a:rPr>
            </a:br>
            <a:r>
              <a:rPr lang="en-US" sz="2800" dirty="0" smtClean="0">
                <a:solidFill>
                  <a:schemeClr val="accent2">
                    <a:lumMod val="50000"/>
                  </a:schemeClr>
                </a:solidFill>
              </a:rPr>
              <a:t>   </a:t>
            </a:r>
            <a:endParaRPr lang="en-US" sz="2800" b="1" dirty="0">
              <a:solidFill>
                <a:schemeClr val="accent2">
                  <a:lumMod val="50000"/>
                </a:schemeClr>
              </a:solidFill>
            </a:endParaRPr>
          </a:p>
        </p:txBody>
      </p:sp>
      <p:sp>
        <p:nvSpPr>
          <p:cNvPr id="3" name="TextBox 2"/>
          <p:cNvSpPr txBox="1"/>
          <p:nvPr/>
        </p:nvSpPr>
        <p:spPr>
          <a:xfrm>
            <a:off x="609600" y="3810000"/>
            <a:ext cx="7772400" cy="2523768"/>
          </a:xfrm>
          <a:prstGeom prst="rect">
            <a:avLst/>
          </a:prstGeom>
          <a:noFill/>
        </p:spPr>
        <p:txBody>
          <a:bodyPr wrap="square" rtlCol="0">
            <a:spAutoFit/>
          </a:bodyPr>
          <a:lstStyle/>
          <a:p>
            <a:pPr marL="285750" indent="-285750">
              <a:buFont typeface="Wingdings" pitchFamily="2" charset="2"/>
              <a:buChar char="q"/>
            </a:pPr>
            <a:r>
              <a:rPr lang="en-US" sz="2800" dirty="0">
                <a:solidFill>
                  <a:schemeClr val="accent2">
                    <a:lumMod val="50000"/>
                  </a:schemeClr>
                </a:solidFill>
              </a:rPr>
              <a:t>Android Interface </a:t>
            </a:r>
            <a:r>
              <a:rPr lang="en-US" sz="2800" dirty="0" smtClean="0">
                <a:solidFill>
                  <a:schemeClr val="accent2">
                    <a:lumMod val="50000"/>
                  </a:schemeClr>
                </a:solidFill>
              </a:rPr>
              <a:t>implementation.</a:t>
            </a:r>
          </a:p>
          <a:p>
            <a:pPr marL="285750" indent="-285750">
              <a:buFont typeface="Wingdings" pitchFamily="2" charset="2"/>
              <a:buChar char="q"/>
            </a:pPr>
            <a:r>
              <a:rPr lang="en-US" sz="2800" dirty="0">
                <a:solidFill>
                  <a:schemeClr val="accent2">
                    <a:lumMod val="50000"/>
                  </a:schemeClr>
                </a:solidFill>
              </a:rPr>
              <a:t>Create database management system to insert data and retrieve data</a:t>
            </a:r>
            <a:r>
              <a:rPr lang="en-US" sz="2800" dirty="0" smtClean="0">
                <a:solidFill>
                  <a:schemeClr val="accent2">
                    <a:lumMod val="50000"/>
                  </a:schemeClr>
                </a:solidFill>
              </a:rPr>
              <a:t>.</a:t>
            </a:r>
          </a:p>
          <a:p>
            <a:pPr marL="285750" indent="-285750">
              <a:buFont typeface="Wingdings" pitchFamily="2" charset="2"/>
              <a:buChar char="q"/>
            </a:pPr>
            <a:r>
              <a:rPr lang="en-US" sz="2800" dirty="0">
                <a:solidFill>
                  <a:schemeClr val="accent2">
                    <a:lumMod val="50000"/>
                  </a:schemeClr>
                </a:solidFill>
              </a:rPr>
              <a:t>Merge Android Application and Database system.</a:t>
            </a:r>
            <a:endParaRPr lang="en-US" sz="2800" dirty="0" smtClean="0">
              <a:solidFill>
                <a:schemeClr val="accent2">
                  <a:lumMod val="50000"/>
                </a:schemeClr>
              </a:solidFill>
            </a:endParaRPr>
          </a:p>
          <a:p>
            <a:pPr marL="285750" indent="-285750">
              <a:buFont typeface="Wingdings" pitchFamily="2" charset="2"/>
              <a:buChar char="q"/>
            </a:pPr>
            <a:endParaRPr lang="en-US" dirty="0"/>
          </a:p>
        </p:txBody>
      </p:sp>
    </p:spTree>
    <p:extLst>
      <p:ext uri="{BB962C8B-B14F-4D97-AF65-F5344CB8AC3E}">
        <p14:creationId xmlns:p14="http://schemas.microsoft.com/office/powerpoint/2010/main" val="898862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705601" cy="5562600"/>
          </a:xfrm>
        </p:spPr>
        <p:txBody>
          <a:bodyPr>
            <a:normAutofit/>
          </a:bodyPr>
          <a:lstStyle/>
          <a:p>
            <a:r>
              <a:rPr lang="en-US" b="1" dirty="0">
                <a:solidFill>
                  <a:schemeClr val="tx1">
                    <a:lumMod val="95000"/>
                    <a:lumOff val="5000"/>
                  </a:schemeClr>
                </a:solidFill>
              </a:rPr>
              <a:t>Future works: </a:t>
            </a:r>
            <a:r>
              <a:rPr lang="en-US" dirty="0">
                <a:solidFill>
                  <a:schemeClr val="accent2">
                    <a:lumMod val="50000"/>
                  </a:schemeClr>
                </a:solidFill>
              </a:rPr>
              <a:t>We have some more plans with our system. In future we plan to integrate customer feedback system. We also plan to integrate customer behavior prediction pattern in our system.</a:t>
            </a:r>
            <a:endParaRPr lang="en-US" dirty="0"/>
          </a:p>
        </p:txBody>
      </p:sp>
    </p:spTree>
    <p:extLst>
      <p:ext uri="{BB962C8B-B14F-4D97-AF65-F5344CB8AC3E}">
        <p14:creationId xmlns:p14="http://schemas.microsoft.com/office/powerpoint/2010/main" val="3055227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1" y="762000"/>
            <a:ext cx="5029199" cy="2895600"/>
          </a:xfrm>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166425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679</TotalTime>
  <Words>202</Words>
  <Application>Microsoft Office PowerPoint</Application>
  <PresentationFormat>On-screen Show (4:3)</PresentationFormat>
  <Paragraphs>29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Facet</vt:lpstr>
      <vt:lpstr>    Project Idea Presentation    </vt:lpstr>
      <vt:lpstr>Shop Finder                                                                               For A better shopping experience </vt:lpstr>
      <vt:lpstr>INTRODUCTION:    PUPOSE/GOAL:</vt:lpstr>
      <vt:lpstr>SCOPE:</vt:lpstr>
      <vt:lpstr>TOOLS:</vt:lpstr>
      <vt:lpstr>Features:</vt:lpstr>
      <vt:lpstr>Release Plan: Our system can search for any item that is listed by the user. It provides the user with the name of the shops and on clicking on any of the shop, user is directly directed to the map. From this user gets a clear direction of the chosen shop. Also our 3 main release plans are -     </vt:lpstr>
      <vt:lpstr>Future works: We have some more plans with our system. In future we plan to integrate customer feedback system. We also plan to integrate customer behavior prediction pattern in our system.</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Idea  presentation</dc:title>
  <dc:creator>Dell</dc:creator>
  <cp:lastModifiedBy>Dell</cp:lastModifiedBy>
  <cp:revision>28</cp:revision>
  <dcterms:created xsi:type="dcterms:W3CDTF">2019-02-09T12:33:28Z</dcterms:created>
  <dcterms:modified xsi:type="dcterms:W3CDTF">2019-02-11T16:19:49Z</dcterms:modified>
</cp:coreProperties>
</file>