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728" y="810768"/>
            <a:ext cx="7053072" cy="88087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“KHUJO” System Design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" y="2331720"/>
            <a:ext cx="8534400" cy="278892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Presenting by Group-3</a:t>
            </a:r>
          </a:p>
          <a:p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Mithi </a:t>
            </a: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Shams                  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ID</a:t>
            </a: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1211041042</a:t>
            </a:r>
          </a:p>
          <a:p>
            <a:r>
              <a:rPr lang="en-US" sz="3200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Ariful</a:t>
            </a: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Hasan </a:t>
            </a:r>
            <a:r>
              <a:rPr lang="en-US" sz="3200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Kawshiq</a:t>
            </a: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</a:t>
            </a: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1510313042</a:t>
            </a:r>
          </a:p>
          <a:p>
            <a:r>
              <a:rPr lang="en-US" sz="3200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Shafika</a:t>
            </a: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Islam                 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</a:t>
            </a: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1610239042</a:t>
            </a:r>
            <a:endParaRPr lang="en-US" sz="3200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90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basic mechanism that goes behind the scene is when the user writes </a:t>
            </a:r>
            <a:r>
              <a:rPr lang="en-US" dirty="0" smtClean="0"/>
              <a:t>includes an </a:t>
            </a:r>
            <a:r>
              <a:rPr lang="en-US" dirty="0"/>
              <a:t>item in his list the system </a:t>
            </a:r>
            <a:r>
              <a:rPr lang="en-US" dirty="0" smtClean="0"/>
              <a:t>finds </a:t>
            </a:r>
            <a:r>
              <a:rPr lang="en-US" dirty="0"/>
              <a:t>the category it falls in. For example if a </a:t>
            </a:r>
            <a:r>
              <a:rPr lang="en-US" dirty="0" smtClean="0"/>
              <a:t>user writes </a:t>
            </a:r>
            <a:r>
              <a:rPr lang="en-US" dirty="0"/>
              <a:t>or includes sugar in his list. This item falls under the category </a:t>
            </a:r>
            <a:r>
              <a:rPr lang="en-US" dirty="0" smtClean="0"/>
              <a:t>grocery store</a:t>
            </a:r>
            <a:r>
              <a:rPr lang="en-US" dirty="0"/>
              <a:t>, Departmental store, super Store and mega store. Now the system </a:t>
            </a:r>
            <a:r>
              <a:rPr lang="en-US" dirty="0" smtClean="0"/>
              <a:t>searches with </a:t>
            </a:r>
            <a:r>
              <a:rPr lang="en-US" dirty="0"/>
              <a:t>the key words Grocery Store, Departmental store, Super Store, Mega </a:t>
            </a:r>
            <a:r>
              <a:rPr lang="en-US" dirty="0" smtClean="0"/>
              <a:t>Store in </a:t>
            </a:r>
            <a:r>
              <a:rPr lang="en-US" dirty="0"/>
              <a:t>Google map in a distance of 3km radius around him, the user. Listing up </a:t>
            </a:r>
            <a:r>
              <a:rPr lang="en-US" dirty="0" smtClean="0"/>
              <a:t>the name </a:t>
            </a:r>
            <a:r>
              <a:rPr lang="en-US" dirty="0"/>
              <a:t>of the store the system </a:t>
            </a:r>
            <a:r>
              <a:rPr lang="en-US" dirty="0" smtClean="0"/>
              <a:t>notices </a:t>
            </a:r>
            <a:r>
              <a:rPr lang="en-US" dirty="0"/>
              <a:t>the user. Then the user can select </a:t>
            </a:r>
            <a:r>
              <a:rPr lang="en-US" dirty="0" smtClean="0"/>
              <a:t>anyone of </a:t>
            </a:r>
            <a:r>
              <a:rPr lang="en-US" dirty="0"/>
              <a:t>the store of his choice from the given list and it will direct him to Google </a:t>
            </a:r>
            <a:r>
              <a:rPr lang="en-US" dirty="0" smtClean="0"/>
              <a:t>Map with </a:t>
            </a:r>
            <a:r>
              <a:rPr lang="en-US" dirty="0"/>
              <a:t>the map direction of the store. The system searches for store in </a:t>
            </a:r>
            <a:r>
              <a:rPr lang="en-US" dirty="0" smtClean="0"/>
              <a:t>according to </a:t>
            </a:r>
            <a:r>
              <a:rPr lang="en-US" dirty="0"/>
              <a:t>the list created or </a:t>
            </a:r>
            <a:r>
              <a:rPr lang="en-US" dirty="0" smtClean="0"/>
              <a:t>modified </a:t>
            </a:r>
            <a:r>
              <a:rPr lang="en-US" dirty="0"/>
              <a:t>by the user periodically at a regular interval </a:t>
            </a:r>
            <a:r>
              <a:rPr lang="en-US" dirty="0" smtClean="0"/>
              <a:t>of time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3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Design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154" y="335280"/>
            <a:ext cx="7888406" cy="6141720"/>
          </a:xfrm>
        </p:spPr>
      </p:pic>
    </p:spTree>
    <p:extLst>
      <p:ext uri="{BB962C8B-B14F-4D97-AF65-F5344CB8AC3E}">
        <p14:creationId xmlns:p14="http://schemas.microsoft.com/office/powerpoint/2010/main" val="34096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39" y="956197"/>
            <a:ext cx="2947482" cy="4601183"/>
          </a:xfrm>
        </p:spPr>
        <p:txBody>
          <a:bodyPr/>
          <a:lstStyle/>
          <a:p>
            <a:r>
              <a:rPr lang="en-US" dirty="0" smtClean="0"/>
              <a:t>System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40" y="561918"/>
            <a:ext cx="10058400" cy="579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(Class)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509" y="968103"/>
            <a:ext cx="6956737" cy="5482792"/>
          </a:xfrm>
        </p:spPr>
      </p:pic>
    </p:spTree>
    <p:extLst>
      <p:ext uri="{BB962C8B-B14F-4D97-AF65-F5344CB8AC3E}">
        <p14:creationId xmlns:p14="http://schemas.microsoft.com/office/powerpoint/2010/main" val="73358891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245</TotalTime>
  <Words>196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 2</vt:lpstr>
      <vt:lpstr>Frame</vt:lpstr>
      <vt:lpstr>“KHUJO” System Design </vt:lpstr>
      <vt:lpstr>Basic mechanism</vt:lpstr>
      <vt:lpstr> Design Architecture</vt:lpstr>
      <vt:lpstr>System Diagram</vt:lpstr>
      <vt:lpstr>UML (Class)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shams0347 shams0347</dc:creator>
  <cp:lastModifiedBy>shams0347 shams0347</cp:lastModifiedBy>
  <cp:revision>7</cp:revision>
  <dcterms:created xsi:type="dcterms:W3CDTF">2019-02-18T17:35:57Z</dcterms:created>
  <dcterms:modified xsi:type="dcterms:W3CDTF">2019-02-18T22:19:42Z</dcterms:modified>
</cp:coreProperties>
</file>